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994525" cx="12436475"/>
  <p:notesSz cx="6858000" cy="9144000"/>
  <p:embeddedFontLst>
    <p:embeddedFont>
      <p:font typeface="Quattrocen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17">
          <p15:clr>
            <a:srgbClr val="9AA0A6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1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QuattrocentoSans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7" Type="http://schemas.openxmlformats.org/officeDocument/2006/relationships/font" Target="fonts/Quattrocento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1" type="ftr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spcBef>
                <a:spcPts val="34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rPr lang="en-US"/>
              <a:t>si uste esta canzado de copiar y pegar el proyecto en los servidores producion jajajaj, o de usar filezilla o cualquier cliente ftp, no tan solo esta harto de que nadie corra sus pruebas incluso que modifique o eliminen sus pruebas del proyecto, yo estoy seguro de con azure devops pipelines eso quedara en el olvido. se que parece un desahogo pero no, bueno si si si ajjajajaj</a:t>
            </a:r>
            <a:endParaRPr/>
          </a:p>
        </p:txBody>
      </p:sp>
      <p:sp>
        <p:nvSpPr>
          <p:cNvPr id="453" name="Google Shape;4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1dfb49028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61dfb4902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0" name="Google Shape;600;g61dfb49028_0_97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11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2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3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4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7:notes"/>
          <p:cNvSpPr txBox="1"/>
          <p:nvPr>
            <p:ph idx="12" type="sldNum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4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1dce9b3e6_1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61dce9b3e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3" name="Google Shape;463;g61dce9b3e6_1_100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1e78d27f0_1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61e78d27f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6" name="Google Shape;476;g61e78d27f0_1_23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1dfb49028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61dfb4902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chemeClr val="lt1"/>
                </a:highlight>
              </a:rPr>
              <a:t>Anteriormente, era común que los desarrolladores de un equipo trabajasen aislados durante un largo periodo de tiempo y solo intentasen combinar los cambios en la versión maestra una vez que habían completado el trabajo. Como consecuencia, la combinación de los cambios en el código resultaba difícil y ardua, además de dar lugar a la acumulación de errores durante mucho tiempo que no se corregía. Estos factores hacían que resultase más difícil proporcionar las actualizaciones a los clientes con rapidez.</a:t>
            </a:r>
            <a:endParaRPr sz="18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0" name="Google Shape;490;g61dfb49028_0_25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1e6fe69ca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61e6fe69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chemeClr val="lt1"/>
                </a:highlight>
              </a:rPr>
              <a:t>Anteriormente, era común que los desarrolladores de un equipo trabajasen aislados durante un largo periodo de tiempo y solo intentasen combinar los cambios en la versión maestra una vez que habían completado el trabajo. Como consecuencia, la combinación de los cambios en el código resultaba difícil y ardua, además de dar lugar a la acumulación de errores durante mucho tiempo que no se corregía. Estos factores hacían que resultase más difícil proporcionar las actualizaciones a los clientes con rapidez.</a:t>
            </a:r>
            <a:endParaRPr sz="18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3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9" name="Google Shape;519;g61e6fe69ca_0_3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1dfb4902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61dfb490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7" name="Google Shape;547;g61dfb49028_0_0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1dce9b3e6_1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61dce9b3e6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velocidad: los usuarios tienen mejores y nuevas fuciones de manera continua.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productivadad: la prodividad se traduce en felicidad,y los equipos felices estan mas comprometidos.</a:t>
            </a:r>
            <a:endParaRPr/>
          </a:p>
        </p:txBody>
      </p:sp>
      <p:sp>
        <p:nvSpPr>
          <p:cNvPr id="562" name="Google Shape;562;g61dce9b3e6_1_106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1dce9b3e6_1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61dce9b3e6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1" name="Google Shape;581;g61dce9b3e6_1_112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1dce9b3e6_1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61dce9b3e6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0" name="Google Shape;590;g61dce9b3e6_1_94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5.jpg"/><Relationship Id="rId4" Type="http://schemas.openxmlformats.org/officeDocument/2006/relationships/image" Target="../media/image2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(DevOps)">
  <p:cSld name="Title Slide 1 (DevOps)">
    <p:bg>
      <p:bgPr>
        <a:solidFill>
          <a:srgbClr val="1A1A1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12266" y="2115353"/>
            <a:ext cx="6387032" cy="43884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50715" y="3824281"/>
            <a:ext cx="5487748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5"/>
              <a:buNone/>
              <a:defRPr sz="1050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439829" y="1716193"/>
            <a:ext cx="793360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Microsoft logo white text version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048" y="585788"/>
            <a:ext cx="1365889" cy="29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medium teal">
  <p:cSld name="Closing medium teal">
    <p:bg>
      <p:bgPr>
        <a:solidFill>
          <a:schemeClr val="dk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/>
        </p:nvSpPr>
        <p:spPr>
          <a:xfrm>
            <a:off x="463277" y="6579623"/>
            <a:ext cx="45720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/>
          </a:p>
        </p:txBody>
      </p:sp>
      <p:sp>
        <p:nvSpPr>
          <p:cNvPr id="41" name="Google Shape;41;p11"/>
          <p:cNvSpPr txBox="1"/>
          <p:nvPr>
            <p:ph type="title"/>
          </p:nvPr>
        </p:nvSpPr>
        <p:spPr>
          <a:xfrm>
            <a:off x="3145562" y="1639212"/>
            <a:ext cx="6049336" cy="917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13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" name="Google Shape;4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3277" y="448056"/>
            <a:ext cx="1362456" cy="194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11"/>
          <p:cNvGrpSpPr/>
          <p:nvPr/>
        </p:nvGrpSpPr>
        <p:grpSpPr>
          <a:xfrm>
            <a:off x="3241526" y="2871110"/>
            <a:ext cx="5953421" cy="2979280"/>
            <a:chOff x="3754570" y="2514540"/>
            <a:chExt cx="6075241" cy="3040242"/>
          </a:xfrm>
        </p:grpSpPr>
        <p:pic>
          <p:nvPicPr>
            <p:cNvPr id="44" name="Google Shape;44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70490" y="5145358"/>
              <a:ext cx="925785" cy="409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" name="Google Shape;45;p11"/>
            <p:cNvGrpSpPr/>
            <p:nvPr/>
          </p:nvGrpSpPr>
          <p:grpSpPr>
            <a:xfrm>
              <a:off x="9131450" y="4712441"/>
              <a:ext cx="698358" cy="169153"/>
              <a:chOff x="2321681" y="5571144"/>
              <a:chExt cx="701013" cy="175680"/>
            </a:xfrm>
          </p:grpSpPr>
          <p:sp>
            <p:nvSpPr>
              <p:cNvPr id="46" name="Google Shape;46;p11"/>
              <p:cNvSpPr/>
              <p:nvPr/>
            </p:nvSpPr>
            <p:spPr>
              <a:xfrm>
                <a:off x="2321681" y="5578649"/>
                <a:ext cx="136791" cy="168175"/>
              </a:xfrm>
              <a:custGeom>
                <a:rect b="b" l="l" r="r" t="t"/>
                <a:pathLst>
                  <a:path extrusionOk="0" h="209" w="170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8" y="2"/>
                      <a:pt x="97" y="0"/>
                      <a:pt x="108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6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70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9" y="155"/>
                      <a:pt x="55" y="161"/>
                    </a:cubicBezTo>
                    <a:cubicBezTo>
                      <a:pt x="61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7" name="Google Shape;47;p11"/>
              <p:cNvSpPr/>
              <p:nvPr/>
            </p:nvSpPr>
            <p:spPr>
              <a:xfrm>
                <a:off x="2486786" y="5626065"/>
                <a:ext cx="66861" cy="117689"/>
              </a:xfrm>
              <a:custGeom>
                <a:rect b="b" l="l" r="r" t="t"/>
                <a:pathLst>
                  <a:path extrusionOk="0" h="146" w="83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2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6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80" y="1"/>
                      <a:pt x="82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8" name="Google Shape;48;p11"/>
              <p:cNvSpPr/>
              <p:nvPr/>
            </p:nvSpPr>
            <p:spPr>
              <a:xfrm>
                <a:off x="2557740" y="5625383"/>
                <a:ext cx="97562" cy="121441"/>
              </a:xfrm>
              <a:custGeom>
                <a:rect b="b" l="l" r="r" t="t"/>
                <a:pathLst>
                  <a:path extrusionOk="0" h="151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4" y="135"/>
                      <a:pt x="78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9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6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1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9" name="Google Shape;49;p11"/>
              <p:cNvSpPr/>
              <p:nvPr/>
            </p:nvSpPr>
            <p:spPr>
              <a:xfrm>
                <a:off x="2671335" y="5625383"/>
                <a:ext cx="91080" cy="121441"/>
              </a:xfrm>
              <a:custGeom>
                <a:rect b="b" l="l" r="r" t="t"/>
                <a:pathLst>
                  <a:path extrusionOk="0" h="151" w="113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4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5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3" y="7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2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8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6" y="123"/>
                      <a:pt x="72" y="124"/>
                      <a:pt x="79" y="124"/>
                    </a:cubicBezTo>
                    <a:cubicBezTo>
                      <a:pt x="82" y="124"/>
                      <a:pt x="85" y="124"/>
                      <a:pt x="88" y="123"/>
                    </a:cubicBezTo>
                    <a:cubicBezTo>
                      <a:pt x="91" y="123"/>
                      <a:pt x="94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3" y="112"/>
                    </a:cubicBezTo>
                    <a:cubicBezTo>
                      <a:pt x="113" y="141"/>
                      <a:pt x="113" y="141"/>
                      <a:pt x="113" y="141"/>
                    </a:cubicBezTo>
                    <a:cubicBezTo>
                      <a:pt x="108" y="144"/>
                      <a:pt x="102" y="146"/>
                      <a:pt x="95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" name="Google Shape;50;p11"/>
              <p:cNvSpPr/>
              <p:nvPr/>
            </p:nvSpPr>
            <p:spPr>
              <a:xfrm>
                <a:off x="2781860" y="5571144"/>
                <a:ext cx="32066" cy="172610"/>
              </a:xfrm>
              <a:custGeom>
                <a:rect b="b" l="l" r="r" t="t"/>
                <a:pathLst>
                  <a:path extrusionOk="0" h="214" w="40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" name="Google Shape;51;p11"/>
              <p:cNvSpPr/>
              <p:nvPr/>
            </p:nvSpPr>
            <p:spPr>
              <a:xfrm>
                <a:off x="2830982" y="5625383"/>
                <a:ext cx="97221" cy="121441"/>
              </a:xfrm>
              <a:custGeom>
                <a:rect b="b" l="l" r="r" t="t"/>
                <a:pathLst>
                  <a:path extrusionOk="0" h="151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" name="Google Shape;52;p11"/>
              <p:cNvSpPr/>
              <p:nvPr/>
            </p:nvSpPr>
            <p:spPr>
              <a:xfrm>
                <a:off x="2945941" y="5625383"/>
                <a:ext cx="76753" cy="121441"/>
              </a:xfrm>
              <a:custGeom>
                <a:rect b="b" l="l" r="r" t="t"/>
                <a:pathLst>
                  <a:path extrusionOk="0" h="151" w="95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8" y="129"/>
                      <a:pt x="85" y="134"/>
                      <a:pt x="80" y="138"/>
                    </a:cubicBezTo>
                    <a:cubicBezTo>
                      <a:pt x="75" y="142"/>
                      <a:pt x="69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1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3" name="Google Shape;53;p11"/>
            <p:cNvGrpSpPr/>
            <p:nvPr/>
          </p:nvGrpSpPr>
          <p:grpSpPr>
            <a:xfrm>
              <a:off x="7418210" y="3672980"/>
              <a:ext cx="1382739" cy="190072"/>
              <a:chOff x="3403273" y="5616873"/>
              <a:chExt cx="1088404" cy="154797"/>
            </a:xfrm>
          </p:grpSpPr>
          <p:sp>
            <p:nvSpPr>
              <p:cNvPr id="54" name="Google Shape;54;p11"/>
              <p:cNvSpPr/>
              <p:nvPr/>
            </p:nvSpPr>
            <p:spPr>
              <a:xfrm>
                <a:off x="3403273" y="5626227"/>
                <a:ext cx="106215" cy="143331"/>
              </a:xfrm>
              <a:custGeom>
                <a:rect b="b" l="l" r="r" t="t"/>
                <a:pathLst>
                  <a:path extrusionOk="0" h="475" w="352">
                    <a:moveTo>
                      <a:pt x="215" y="66"/>
                    </a:moveTo>
                    <a:lnTo>
                      <a:pt x="215" y="475"/>
                    </a:lnTo>
                    <a:lnTo>
                      <a:pt x="134" y="475"/>
                    </a:lnTo>
                    <a:lnTo>
                      <a:pt x="134" y="66"/>
                    </a:lnTo>
                    <a:lnTo>
                      <a:pt x="0" y="66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6"/>
                    </a:lnTo>
                    <a:lnTo>
                      <a:pt x="215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" name="Google Shape;55;p11"/>
              <p:cNvSpPr/>
              <p:nvPr/>
            </p:nvSpPr>
            <p:spPr>
              <a:xfrm>
                <a:off x="3488064" y="5664851"/>
                <a:ext cx="93240" cy="106819"/>
              </a:xfrm>
              <a:custGeom>
                <a:rect b="b" l="l" r="r" t="t"/>
                <a:pathLst>
                  <a:path extrusionOk="0" h="150" w="131">
                    <a:moveTo>
                      <a:pt x="33" y="85"/>
                    </a:moveTo>
                    <a:cubicBezTo>
                      <a:pt x="34" y="98"/>
                      <a:pt x="38" y="108"/>
                      <a:pt x="45" y="114"/>
                    </a:cubicBezTo>
                    <a:cubicBezTo>
                      <a:pt x="52" y="121"/>
                      <a:pt x="63" y="125"/>
                      <a:pt x="76" y="125"/>
                    </a:cubicBezTo>
                    <a:cubicBezTo>
                      <a:pt x="84" y="125"/>
                      <a:pt x="92" y="123"/>
                      <a:pt x="100" y="121"/>
                    </a:cubicBezTo>
                    <a:cubicBezTo>
                      <a:pt x="107" y="118"/>
                      <a:pt x="114" y="115"/>
                      <a:pt x="119" y="111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17" y="140"/>
                      <a:pt x="115" y="141"/>
                      <a:pt x="112" y="142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7"/>
                      <a:pt x="91" y="148"/>
                      <a:pt x="86" y="149"/>
                    </a:cubicBezTo>
                    <a:cubicBezTo>
                      <a:pt x="80" y="150"/>
                      <a:pt x="75" y="150"/>
                      <a:pt x="68" y="150"/>
                    </a:cubicBezTo>
                    <a:cubicBezTo>
                      <a:pt x="58" y="150"/>
                      <a:pt x="48" y="149"/>
                      <a:pt x="40" y="146"/>
                    </a:cubicBezTo>
                    <a:cubicBezTo>
                      <a:pt x="31" y="142"/>
                      <a:pt x="24" y="138"/>
                      <a:pt x="18" y="131"/>
                    </a:cubicBezTo>
                    <a:cubicBezTo>
                      <a:pt x="12" y="125"/>
                      <a:pt x="8" y="117"/>
                      <a:pt x="4" y="108"/>
                    </a:cubicBezTo>
                    <a:cubicBezTo>
                      <a:pt x="1" y="99"/>
                      <a:pt x="0" y="88"/>
                      <a:pt x="0" y="76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1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8"/>
                      <a:pt x="131" y="68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29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6" name="Google Shape;56;p11"/>
              <p:cNvSpPr/>
              <p:nvPr/>
            </p:nvSpPr>
            <p:spPr>
              <a:xfrm>
                <a:off x="3599107" y="5665455"/>
                <a:ext cx="59444" cy="104103"/>
              </a:xfrm>
              <a:custGeom>
                <a:rect b="b" l="l" r="r" t="t"/>
                <a:pathLst>
                  <a:path extrusionOk="0" h="146" w="83">
                    <a:moveTo>
                      <a:pt x="79" y="32"/>
                    </a:moveTo>
                    <a:cubicBezTo>
                      <a:pt x="78" y="31"/>
                      <a:pt x="76" y="31"/>
                      <a:pt x="74" y="30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0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59"/>
                      <a:pt x="32" y="66"/>
                      <a:pt x="32" y="72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39" y="16"/>
                    </a:cubicBezTo>
                    <a:cubicBezTo>
                      <a:pt x="42" y="12"/>
                      <a:pt x="45" y="9"/>
                      <a:pt x="48" y="7"/>
                    </a:cubicBezTo>
                    <a:cubicBezTo>
                      <a:pt x="52" y="4"/>
                      <a:pt x="55" y="3"/>
                      <a:pt x="59" y="1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0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2"/>
                      <a:pt x="79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" name="Google Shape;57;p11"/>
              <p:cNvSpPr/>
              <p:nvPr/>
            </p:nvSpPr>
            <p:spPr>
              <a:xfrm>
                <a:off x="3668509" y="5616873"/>
                <a:ext cx="28364" cy="152685"/>
              </a:xfrm>
              <a:custGeom>
                <a:rect b="b" l="l" r="r" t="t"/>
                <a:pathLst>
                  <a:path extrusionOk="0" h="214" w="40">
                    <a:moveTo>
                      <a:pt x="40" y="19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2"/>
                    </a:cubicBezTo>
                    <a:cubicBezTo>
                      <a:pt x="32" y="34"/>
                      <a:pt x="30" y="35"/>
                      <a:pt x="28" y="36"/>
                    </a:cubicBezTo>
                    <a:cubicBezTo>
                      <a:pt x="25" y="37"/>
                      <a:pt x="23" y="38"/>
                      <a:pt x="20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7" y="34"/>
                      <a:pt x="6" y="32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19"/>
                    </a:cubicBezTo>
                    <a:cubicBezTo>
                      <a:pt x="0" y="17"/>
                      <a:pt x="0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7"/>
                      <a:pt x="37" y="9"/>
                      <a:pt x="38" y="12"/>
                    </a:cubicBezTo>
                    <a:cubicBezTo>
                      <a:pt x="39" y="14"/>
                      <a:pt x="40" y="17"/>
                      <a:pt x="40" y="19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" name="Google Shape;58;p11"/>
              <p:cNvSpPr/>
              <p:nvPr/>
            </p:nvSpPr>
            <p:spPr>
              <a:xfrm>
                <a:off x="3721013" y="5664851"/>
                <a:ext cx="152684" cy="104707"/>
              </a:xfrm>
              <a:custGeom>
                <a:rect b="b" l="l" r="r" t="t"/>
                <a:pathLst>
                  <a:path extrusionOk="0" h="147" w="214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1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29"/>
                    </a:cubicBezTo>
                    <a:cubicBezTo>
                      <a:pt x="137" y="32"/>
                      <a:pt x="134" y="34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0"/>
                      <a:pt x="89" y="46"/>
                    </a:cubicBezTo>
                    <a:cubicBezTo>
                      <a:pt x="87" y="41"/>
                      <a:pt x="85" y="37"/>
                      <a:pt x="83" y="34"/>
                    </a:cubicBezTo>
                    <a:cubicBezTo>
                      <a:pt x="80" y="32"/>
                      <a:pt x="77" y="29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3" y="34"/>
                      <a:pt x="41" y="37"/>
                    </a:cubicBezTo>
                    <a:cubicBezTo>
                      <a:pt x="38" y="40"/>
                      <a:pt x="36" y="45"/>
                      <a:pt x="34" y="50"/>
                    </a:cubicBezTo>
                    <a:cubicBezTo>
                      <a:pt x="33" y="54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17"/>
                      <a:pt x="44" y="10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0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3"/>
                      <a:pt x="119" y="28"/>
                    </a:cubicBezTo>
                    <a:cubicBezTo>
                      <a:pt x="125" y="18"/>
                      <a:pt x="132" y="11"/>
                      <a:pt x="140" y="6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9" name="Google Shape;59;p11"/>
              <p:cNvSpPr/>
              <p:nvPr/>
            </p:nvSpPr>
            <p:spPr>
              <a:xfrm>
                <a:off x="3889389" y="5664851"/>
                <a:ext cx="86300" cy="106819"/>
              </a:xfrm>
              <a:custGeom>
                <a:rect b="b" l="l" r="r" t="t"/>
                <a:pathLst>
                  <a:path extrusionOk="0" h="150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4" y="135"/>
                      <a:pt x="78" y="140"/>
                      <a:pt x="71" y="144"/>
                    </a:cubicBezTo>
                    <a:cubicBezTo>
                      <a:pt x="64" y="148"/>
                      <a:pt x="55" y="150"/>
                      <a:pt x="46" y="150"/>
                    </a:cubicBezTo>
                    <a:cubicBezTo>
                      <a:pt x="39" y="150"/>
                      <a:pt x="32" y="149"/>
                      <a:pt x="27" y="147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5" y="85"/>
                      <a:pt x="8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8" y="27"/>
                      <a:pt x="71" y="25"/>
                      <a:pt x="62" y="25"/>
                    </a:cubicBezTo>
                    <a:cubicBezTo>
                      <a:pt x="54" y="25"/>
                      <a:pt x="45" y="26"/>
                      <a:pt x="37" y="29"/>
                    </a:cubicBezTo>
                    <a:cubicBezTo>
                      <a:pt x="28" y="32"/>
                      <a:pt x="21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7" y="11"/>
                      <a:pt x="19" y="10"/>
                      <a:pt x="23" y="8"/>
                    </a:cubicBezTo>
                    <a:cubicBezTo>
                      <a:pt x="27" y="7"/>
                      <a:pt x="31" y="5"/>
                      <a:pt x="36" y="4"/>
                    </a:cubicBezTo>
                    <a:cubicBezTo>
                      <a:pt x="41" y="3"/>
                      <a:pt x="45" y="2"/>
                      <a:pt x="51" y="1"/>
                    </a:cubicBezTo>
                    <a:cubicBezTo>
                      <a:pt x="56" y="0"/>
                      <a:pt x="61" y="0"/>
                      <a:pt x="66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8" y="14"/>
                    </a:cubicBezTo>
                    <a:cubicBezTo>
                      <a:pt x="112" y="19"/>
                      <a:pt x="116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9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6" y="91"/>
                      <a:pt x="34" y="93"/>
                      <a:pt x="33" y="96"/>
                    </a:cubicBezTo>
                    <a:cubicBezTo>
                      <a:pt x="33" y="98"/>
                      <a:pt x="32" y="101"/>
                      <a:pt x="32" y="104"/>
                    </a:cubicBezTo>
                    <a:cubicBezTo>
                      <a:pt x="32" y="107"/>
                      <a:pt x="33" y="110"/>
                      <a:pt x="34" y="113"/>
                    </a:cubicBezTo>
                    <a:cubicBezTo>
                      <a:pt x="35" y="115"/>
                      <a:pt x="37" y="117"/>
                      <a:pt x="39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3" y="125"/>
                      <a:pt x="56" y="125"/>
                    </a:cubicBezTo>
                    <a:cubicBezTo>
                      <a:pt x="61" y="125"/>
                      <a:pt x="66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1"/>
                      <a:pt x="86" y="108"/>
                      <a:pt x="87" y="104"/>
                    </a:cubicBezTo>
                    <a:cubicBezTo>
                      <a:pt x="89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" name="Google Shape;60;p11"/>
              <p:cNvSpPr/>
              <p:nvPr/>
            </p:nvSpPr>
            <p:spPr>
              <a:xfrm>
                <a:off x="4052634" y="5626227"/>
                <a:ext cx="109836" cy="143331"/>
              </a:xfrm>
              <a:custGeom>
                <a:rect b="b" l="l" r="r" t="t"/>
                <a:pathLst>
                  <a:path extrusionOk="0" h="201" w="154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38" y="88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" name="Google Shape;61;p11"/>
              <p:cNvSpPr/>
              <p:nvPr/>
            </p:nvSpPr>
            <p:spPr>
              <a:xfrm>
                <a:off x="4163677" y="5664851"/>
                <a:ext cx="86300" cy="106819"/>
              </a:xfrm>
              <a:custGeom>
                <a:rect b="b" l="l" r="r" t="t"/>
                <a:pathLst>
                  <a:path extrusionOk="0" h="150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0"/>
                      <a:pt x="70" y="144"/>
                    </a:cubicBezTo>
                    <a:cubicBezTo>
                      <a:pt x="63" y="148"/>
                      <a:pt x="55" y="150"/>
                      <a:pt x="46" y="150"/>
                    </a:cubicBezTo>
                    <a:cubicBezTo>
                      <a:pt x="38" y="150"/>
                      <a:pt x="32" y="149"/>
                      <a:pt x="26" y="147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0"/>
                    </a:cubicBezTo>
                    <a:cubicBezTo>
                      <a:pt x="4" y="85"/>
                      <a:pt x="7" y="80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4"/>
                      <a:pt x="89" y="54"/>
                      <a:pt x="89" y="54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7"/>
                      <a:pt x="70" y="25"/>
                      <a:pt x="62" y="25"/>
                    </a:cubicBezTo>
                    <a:cubicBezTo>
                      <a:pt x="53" y="25"/>
                      <a:pt x="45" y="26"/>
                      <a:pt x="36" y="29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5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3"/>
                    </a:cubicBezTo>
                    <a:cubicBezTo>
                      <a:pt x="97" y="6"/>
                      <a:pt x="103" y="10"/>
                      <a:pt x="107" y="14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5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4"/>
                    </a:cubicBezTo>
                    <a:cubicBezTo>
                      <a:pt x="32" y="107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1"/>
                      <a:pt x="85" y="108"/>
                      <a:pt x="87" y="104"/>
                    </a:cubicBezTo>
                    <a:cubicBezTo>
                      <a:pt x="88" y="99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" name="Google Shape;62;p11"/>
              <p:cNvSpPr/>
              <p:nvPr/>
            </p:nvSpPr>
            <p:spPr>
              <a:xfrm>
                <a:off x="4265065" y="5664851"/>
                <a:ext cx="67591" cy="106819"/>
              </a:xfrm>
              <a:custGeom>
                <a:rect b="b" l="l" r="r" t="t"/>
                <a:pathLst>
                  <a:path extrusionOk="0" h="150" w="95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3"/>
                      <a:pt x="81" y="137"/>
                    </a:cubicBezTo>
                    <a:cubicBezTo>
                      <a:pt x="76" y="141"/>
                      <a:pt x="70" y="145"/>
                      <a:pt x="63" y="147"/>
                    </a:cubicBezTo>
                    <a:cubicBezTo>
                      <a:pt x="56" y="149"/>
                      <a:pt x="48" y="150"/>
                      <a:pt x="38" y="150"/>
                    </a:cubicBezTo>
                    <a:cubicBezTo>
                      <a:pt x="35" y="150"/>
                      <a:pt x="33" y="150"/>
                      <a:pt x="29" y="150"/>
                    </a:cubicBezTo>
                    <a:cubicBezTo>
                      <a:pt x="26" y="149"/>
                      <a:pt x="22" y="149"/>
                      <a:pt x="19" y="148"/>
                    </a:cubicBezTo>
                    <a:cubicBezTo>
                      <a:pt x="15" y="147"/>
                      <a:pt x="12" y="147"/>
                      <a:pt x="9" y="146"/>
                    </a:cubicBezTo>
                    <a:cubicBezTo>
                      <a:pt x="6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7"/>
                    </a:cubicBezTo>
                    <a:cubicBezTo>
                      <a:pt x="13" y="119"/>
                      <a:pt x="17" y="120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8" y="125"/>
                      <a:pt x="53" y="124"/>
                      <a:pt x="57" y="121"/>
                    </a:cubicBezTo>
                    <a:cubicBezTo>
                      <a:pt x="61" y="118"/>
                      <a:pt x="63" y="114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1"/>
                      <a:pt x="60" y="100"/>
                      <a:pt x="58" y="98"/>
                    </a:cubicBezTo>
                    <a:cubicBezTo>
                      <a:pt x="56" y="96"/>
                      <a:pt x="53" y="94"/>
                      <a:pt x="49" y="92"/>
                    </a:cubicBezTo>
                    <a:cubicBezTo>
                      <a:pt x="45" y="91"/>
                      <a:pt x="41" y="88"/>
                      <a:pt x="35" y="86"/>
                    </a:cubicBezTo>
                    <a:cubicBezTo>
                      <a:pt x="30" y="84"/>
                      <a:pt x="25" y="81"/>
                      <a:pt x="20" y="79"/>
                    </a:cubicBezTo>
                    <a:cubicBezTo>
                      <a:pt x="16" y="76"/>
                      <a:pt x="13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49"/>
                      <a:pt x="0" y="43"/>
                    </a:cubicBezTo>
                    <a:cubicBezTo>
                      <a:pt x="0" y="37"/>
                      <a:pt x="2" y="31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8"/>
                      <a:pt x="26" y="5"/>
                      <a:pt x="33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3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5"/>
                      <a:pt x="57" y="25"/>
                      <a:pt x="54" y="25"/>
                    </a:cubicBezTo>
                    <a:cubicBezTo>
                      <a:pt x="48" y="25"/>
                      <a:pt x="43" y="26"/>
                      <a:pt x="39" y="29"/>
                    </a:cubicBezTo>
                    <a:cubicBezTo>
                      <a:pt x="35" y="32"/>
                      <a:pt x="33" y="36"/>
                      <a:pt x="33" y="40"/>
                    </a:cubicBezTo>
                    <a:cubicBezTo>
                      <a:pt x="33" y="43"/>
                      <a:pt x="34" y="46"/>
                      <a:pt x="35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6"/>
                      <a:pt x="46" y="58"/>
                    </a:cubicBezTo>
                    <a:cubicBezTo>
                      <a:pt x="50" y="60"/>
                      <a:pt x="54" y="61"/>
                      <a:pt x="59" y="63"/>
                    </a:cubicBezTo>
                    <a:cubicBezTo>
                      <a:pt x="64" y="65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2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" name="Google Shape;63;p11"/>
              <p:cNvSpPr/>
              <p:nvPr/>
            </p:nvSpPr>
            <p:spPr>
              <a:xfrm>
                <a:off x="4348347" y="5616873"/>
                <a:ext cx="28666" cy="152685"/>
              </a:xfrm>
              <a:custGeom>
                <a:rect b="b" l="l" r="r" t="t"/>
                <a:pathLst>
                  <a:path extrusionOk="0" h="214" w="40">
                    <a:moveTo>
                      <a:pt x="40" y="19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2"/>
                    </a:cubicBezTo>
                    <a:cubicBezTo>
                      <a:pt x="33" y="34"/>
                      <a:pt x="31" y="35"/>
                      <a:pt x="28" y="36"/>
                    </a:cubicBezTo>
                    <a:cubicBezTo>
                      <a:pt x="26" y="37"/>
                      <a:pt x="23" y="38"/>
                      <a:pt x="20" y="38"/>
                    </a:cubicBezTo>
                    <a:cubicBezTo>
                      <a:pt x="17" y="38"/>
                      <a:pt x="15" y="37"/>
                      <a:pt x="12" y="36"/>
                    </a:cubicBezTo>
                    <a:cubicBezTo>
                      <a:pt x="10" y="35"/>
                      <a:pt x="8" y="34"/>
                      <a:pt x="6" y="32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19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9"/>
                      <a:pt x="4" y="7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7"/>
                      <a:pt x="37" y="9"/>
                      <a:pt x="39" y="12"/>
                    </a:cubicBezTo>
                    <a:cubicBezTo>
                      <a:pt x="40" y="14"/>
                      <a:pt x="40" y="17"/>
                      <a:pt x="40" y="19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" name="Google Shape;64;p11"/>
              <p:cNvSpPr/>
              <p:nvPr/>
            </p:nvSpPr>
            <p:spPr>
              <a:xfrm>
                <a:off x="4401153" y="5617778"/>
                <a:ext cx="90524" cy="151780"/>
              </a:xfrm>
              <a:custGeom>
                <a:rect b="b" l="l" r="r" t="t"/>
                <a:pathLst>
                  <a:path extrusionOk="0" h="213" w="127">
                    <a:moveTo>
                      <a:pt x="95" y="213"/>
                    </a:moveTo>
                    <a:cubicBezTo>
                      <a:pt x="95" y="131"/>
                      <a:pt x="95" y="131"/>
                      <a:pt x="95" y="131"/>
                    </a:cubicBezTo>
                    <a:cubicBezTo>
                      <a:pt x="95" y="119"/>
                      <a:pt x="92" y="109"/>
                      <a:pt x="88" y="102"/>
                    </a:cubicBezTo>
                    <a:cubicBezTo>
                      <a:pt x="84" y="95"/>
                      <a:pt x="76" y="92"/>
                      <a:pt x="66" y="92"/>
                    </a:cubicBezTo>
                    <a:cubicBezTo>
                      <a:pt x="61" y="92"/>
                      <a:pt x="56" y="93"/>
                      <a:pt x="52" y="95"/>
                    </a:cubicBezTo>
                    <a:cubicBezTo>
                      <a:pt x="48" y="98"/>
                      <a:pt x="44" y="100"/>
                      <a:pt x="41" y="104"/>
                    </a:cubicBezTo>
                    <a:cubicBezTo>
                      <a:pt x="38" y="108"/>
                      <a:pt x="36" y="112"/>
                      <a:pt x="35" y="116"/>
                    </a:cubicBezTo>
                    <a:cubicBezTo>
                      <a:pt x="33" y="121"/>
                      <a:pt x="32" y="126"/>
                      <a:pt x="32" y="131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4"/>
                      <a:pt x="41" y="81"/>
                    </a:cubicBezTo>
                    <a:cubicBezTo>
                      <a:pt x="44" y="78"/>
                      <a:pt x="48" y="75"/>
                      <a:pt x="51" y="73"/>
                    </a:cubicBezTo>
                    <a:cubicBezTo>
                      <a:pt x="55" y="71"/>
                      <a:pt x="59" y="69"/>
                      <a:pt x="64" y="68"/>
                    </a:cubicBezTo>
                    <a:cubicBezTo>
                      <a:pt x="68" y="66"/>
                      <a:pt x="73" y="66"/>
                      <a:pt x="79" y="66"/>
                    </a:cubicBezTo>
                    <a:cubicBezTo>
                      <a:pt x="95" y="66"/>
                      <a:pt x="107" y="71"/>
                      <a:pt x="115" y="81"/>
                    </a:cubicBezTo>
                    <a:cubicBezTo>
                      <a:pt x="123" y="91"/>
                      <a:pt x="127" y="105"/>
                      <a:pt x="127" y="125"/>
                    </a:cubicBezTo>
                    <a:cubicBezTo>
                      <a:pt x="127" y="213"/>
                      <a:pt x="127" y="213"/>
                      <a:pt x="127" y="213"/>
                    </a:cubicBezTo>
                    <a:lnTo>
                      <a:pt x="95" y="2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5" name="Google Shape;65;p11"/>
            <p:cNvGrpSpPr/>
            <p:nvPr/>
          </p:nvGrpSpPr>
          <p:grpSpPr>
            <a:xfrm>
              <a:off x="5210380" y="3127477"/>
              <a:ext cx="1632288" cy="168683"/>
              <a:chOff x="9662524" y="5603535"/>
              <a:chExt cx="1748299" cy="186932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9662524" y="5613338"/>
                <a:ext cx="157185" cy="169355"/>
              </a:xfrm>
              <a:custGeom>
                <a:rect b="b" l="l" r="r" t="t"/>
                <a:pathLst>
                  <a:path extrusionOk="0" h="241" w="224">
                    <a:moveTo>
                      <a:pt x="78" y="57"/>
                    </a:moveTo>
                    <a:cubicBezTo>
                      <a:pt x="99" y="52"/>
                      <a:pt x="114" y="46"/>
                      <a:pt x="123" y="39"/>
                    </a:cubicBezTo>
                    <a:cubicBezTo>
                      <a:pt x="131" y="39"/>
                      <a:pt x="136" y="40"/>
                      <a:pt x="138" y="42"/>
                    </a:cubicBezTo>
                    <a:cubicBezTo>
                      <a:pt x="144" y="46"/>
                      <a:pt x="142" y="49"/>
                      <a:pt x="130" y="53"/>
                    </a:cubicBezTo>
                    <a:cubicBezTo>
                      <a:pt x="116" y="58"/>
                      <a:pt x="98" y="63"/>
                      <a:pt x="76" y="66"/>
                    </a:cubicBezTo>
                    <a:cubicBezTo>
                      <a:pt x="73" y="89"/>
                      <a:pt x="71" y="105"/>
                      <a:pt x="71" y="115"/>
                    </a:cubicBezTo>
                    <a:cubicBezTo>
                      <a:pt x="90" y="107"/>
                      <a:pt x="109" y="103"/>
                      <a:pt x="127" y="101"/>
                    </a:cubicBezTo>
                    <a:cubicBezTo>
                      <a:pt x="128" y="94"/>
                      <a:pt x="122" y="89"/>
                      <a:pt x="110" y="88"/>
                    </a:cubicBezTo>
                    <a:cubicBezTo>
                      <a:pt x="107" y="86"/>
                      <a:pt x="108" y="85"/>
                      <a:pt x="111" y="83"/>
                    </a:cubicBezTo>
                    <a:cubicBezTo>
                      <a:pt x="134" y="85"/>
                      <a:pt x="146" y="91"/>
                      <a:pt x="145" y="101"/>
                    </a:cubicBezTo>
                    <a:cubicBezTo>
                      <a:pt x="174" y="102"/>
                      <a:pt x="195" y="109"/>
                      <a:pt x="207" y="121"/>
                    </a:cubicBezTo>
                    <a:cubicBezTo>
                      <a:pt x="218" y="132"/>
                      <a:pt x="224" y="145"/>
                      <a:pt x="224" y="161"/>
                    </a:cubicBezTo>
                    <a:cubicBezTo>
                      <a:pt x="224" y="177"/>
                      <a:pt x="217" y="191"/>
                      <a:pt x="203" y="205"/>
                    </a:cubicBezTo>
                    <a:cubicBezTo>
                      <a:pt x="187" y="221"/>
                      <a:pt x="163" y="233"/>
                      <a:pt x="132" y="241"/>
                    </a:cubicBezTo>
                    <a:cubicBezTo>
                      <a:pt x="126" y="241"/>
                      <a:pt x="126" y="239"/>
                      <a:pt x="130" y="236"/>
                    </a:cubicBezTo>
                    <a:cubicBezTo>
                      <a:pt x="157" y="226"/>
                      <a:pt x="176" y="215"/>
                      <a:pt x="188" y="204"/>
                    </a:cubicBezTo>
                    <a:cubicBezTo>
                      <a:pt x="201" y="190"/>
                      <a:pt x="208" y="176"/>
                      <a:pt x="208" y="161"/>
                    </a:cubicBezTo>
                    <a:cubicBezTo>
                      <a:pt x="208" y="147"/>
                      <a:pt x="203" y="135"/>
                      <a:pt x="194" y="126"/>
                    </a:cubicBezTo>
                    <a:cubicBezTo>
                      <a:pt x="184" y="116"/>
                      <a:pt x="167" y="110"/>
                      <a:pt x="143" y="109"/>
                    </a:cubicBezTo>
                    <a:cubicBezTo>
                      <a:pt x="137" y="121"/>
                      <a:pt x="131" y="134"/>
                      <a:pt x="123" y="149"/>
                    </a:cubicBezTo>
                    <a:cubicBezTo>
                      <a:pt x="114" y="163"/>
                      <a:pt x="105" y="176"/>
                      <a:pt x="94" y="187"/>
                    </a:cubicBezTo>
                    <a:cubicBezTo>
                      <a:pt x="97" y="191"/>
                      <a:pt x="101" y="195"/>
                      <a:pt x="105" y="199"/>
                    </a:cubicBezTo>
                    <a:cubicBezTo>
                      <a:pt x="108" y="203"/>
                      <a:pt x="107" y="206"/>
                      <a:pt x="103" y="209"/>
                    </a:cubicBezTo>
                    <a:cubicBezTo>
                      <a:pt x="99" y="212"/>
                      <a:pt x="94" y="211"/>
                      <a:pt x="90" y="205"/>
                    </a:cubicBezTo>
                    <a:cubicBezTo>
                      <a:pt x="88" y="202"/>
                      <a:pt x="86" y="199"/>
                      <a:pt x="84" y="197"/>
                    </a:cubicBezTo>
                    <a:cubicBezTo>
                      <a:pt x="75" y="207"/>
                      <a:pt x="65" y="215"/>
                      <a:pt x="55" y="221"/>
                    </a:cubicBezTo>
                    <a:cubicBezTo>
                      <a:pt x="45" y="227"/>
                      <a:pt x="36" y="229"/>
                      <a:pt x="26" y="228"/>
                    </a:cubicBezTo>
                    <a:cubicBezTo>
                      <a:pt x="11" y="227"/>
                      <a:pt x="3" y="217"/>
                      <a:pt x="1" y="198"/>
                    </a:cubicBezTo>
                    <a:cubicBezTo>
                      <a:pt x="0" y="179"/>
                      <a:pt x="9" y="160"/>
                      <a:pt x="28" y="142"/>
                    </a:cubicBezTo>
                    <a:cubicBezTo>
                      <a:pt x="37" y="134"/>
                      <a:pt x="48" y="126"/>
                      <a:pt x="61" y="119"/>
                    </a:cubicBezTo>
                    <a:cubicBezTo>
                      <a:pt x="61" y="108"/>
                      <a:pt x="62" y="91"/>
                      <a:pt x="64" y="68"/>
                    </a:cubicBezTo>
                    <a:cubicBezTo>
                      <a:pt x="54" y="69"/>
                      <a:pt x="43" y="70"/>
                      <a:pt x="34" y="71"/>
                    </a:cubicBezTo>
                    <a:cubicBezTo>
                      <a:pt x="27" y="72"/>
                      <a:pt x="22" y="70"/>
                      <a:pt x="18" y="67"/>
                    </a:cubicBezTo>
                    <a:cubicBezTo>
                      <a:pt x="12" y="61"/>
                      <a:pt x="8" y="55"/>
                      <a:pt x="7" y="49"/>
                    </a:cubicBezTo>
                    <a:cubicBezTo>
                      <a:pt x="8" y="45"/>
                      <a:pt x="9" y="45"/>
                      <a:pt x="11" y="48"/>
                    </a:cubicBezTo>
                    <a:cubicBezTo>
                      <a:pt x="16" y="57"/>
                      <a:pt x="23" y="61"/>
                      <a:pt x="34" y="61"/>
                    </a:cubicBezTo>
                    <a:cubicBezTo>
                      <a:pt x="46" y="61"/>
                      <a:pt x="57" y="60"/>
                      <a:pt x="65" y="59"/>
                    </a:cubicBezTo>
                    <a:cubicBezTo>
                      <a:pt x="67" y="44"/>
                      <a:pt x="69" y="30"/>
                      <a:pt x="70" y="17"/>
                    </a:cubicBezTo>
                    <a:cubicBezTo>
                      <a:pt x="70" y="10"/>
                      <a:pt x="66" y="6"/>
                      <a:pt x="55" y="4"/>
                    </a:cubicBezTo>
                    <a:cubicBezTo>
                      <a:pt x="52" y="4"/>
                      <a:pt x="52" y="3"/>
                      <a:pt x="55" y="0"/>
                    </a:cubicBezTo>
                    <a:cubicBezTo>
                      <a:pt x="66" y="0"/>
                      <a:pt x="75" y="2"/>
                      <a:pt x="82" y="6"/>
                    </a:cubicBezTo>
                    <a:cubicBezTo>
                      <a:pt x="91" y="10"/>
                      <a:pt x="93" y="16"/>
                      <a:pt x="87" y="23"/>
                    </a:cubicBezTo>
                    <a:cubicBezTo>
                      <a:pt x="84" y="29"/>
                      <a:pt x="81" y="40"/>
                      <a:pt x="78" y="57"/>
                    </a:cubicBezTo>
                    <a:close/>
                    <a:moveTo>
                      <a:pt x="34" y="150"/>
                    </a:moveTo>
                    <a:cubicBezTo>
                      <a:pt x="21" y="164"/>
                      <a:pt x="15" y="180"/>
                      <a:pt x="15" y="197"/>
                    </a:cubicBezTo>
                    <a:cubicBezTo>
                      <a:pt x="15" y="212"/>
                      <a:pt x="19" y="220"/>
                      <a:pt x="28" y="221"/>
                    </a:cubicBezTo>
                    <a:cubicBezTo>
                      <a:pt x="36" y="221"/>
                      <a:pt x="44" y="218"/>
                      <a:pt x="54" y="212"/>
                    </a:cubicBezTo>
                    <a:cubicBezTo>
                      <a:pt x="63" y="206"/>
                      <a:pt x="71" y="198"/>
                      <a:pt x="79" y="190"/>
                    </a:cubicBezTo>
                    <a:cubicBezTo>
                      <a:pt x="67" y="172"/>
                      <a:pt x="61" y="152"/>
                      <a:pt x="61" y="128"/>
                    </a:cubicBezTo>
                    <a:cubicBezTo>
                      <a:pt x="50" y="134"/>
                      <a:pt x="41" y="142"/>
                      <a:pt x="34" y="150"/>
                    </a:cubicBezTo>
                    <a:close/>
                    <a:moveTo>
                      <a:pt x="71" y="124"/>
                    </a:moveTo>
                    <a:cubicBezTo>
                      <a:pt x="73" y="149"/>
                      <a:pt x="79" y="167"/>
                      <a:pt x="89" y="180"/>
                    </a:cubicBezTo>
                    <a:cubicBezTo>
                      <a:pt x="97" y="170"/>
                      <a:pt x="105" y="158"/>
                      <a:pt x="111" y="145"/>
                    </a:cubicBezTo>
                    <a:cubicBezTo>
                      <a:pt x="117" y="133"/>
                      <a:pt x="122" y="121"/>
                      <a:pt x="126" y="109"/>
                    </a:cubicBezTo>
                    <a:cubicBezTo>
                      <a:pt x="100" y="113"/>
                      <a:pt x="82" y="118"/>
                      <a:pt x="71" y="1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7" name="Google Shape;67;p11"/>
              <p:cNvSpPr/>
              <p:nvPr/>
            </p:nvSpPr>
            <p:spPr>
              <a:xfrm>
                <a:off x="9863991" y="5619761"/>
                <a:ext cx="90592" cy="162256"/>
              </a:xfrm>
              <a:custGeom>
                <a:rect b="b" l="l" r="r" t="t"/>
                <a:pathLst>
                  <a:path extrusionOk="0" h="231" w="129">
                    <a:moveTo>
                      <a:pt x="29" y="14"/>
                    </a:moveTo>
                    <a:cubicBezTo>
                      <a:pt x="32" y="17"/>
                      <a:pt x="32" y="21"/>
                      <a:pt x="29" y="25"/>
                    </a:cubicBezTo>
                    <a:cubicBezTo>
                      <a:pt x="25" y="34"/>
                      <a:pt x="21" y="49"/>
                      <a:pt x="18" y="70"/>
                    </a:cubicBezTo>
                    <a:cubicBezTo>
                      <a:pt x="16" y="87"/>
                      <a:pt x="16" y="102"/>
                      <a:pt x="18" y="114"/>
                    </a:cubicBezTo>
                    <a:cubicBezTo>
                      <a:pt x="19" y="118"/>
                      <a:pt x="20" y="119"/>
                      <a:pt x="23" y="115"/>
                    </a:cubicBezTo>
                    <a:cubicBezTo>
                      <a:pt x="37" y="73"/>
                      <a:pt x="52" y="45"/>
                      <a:pt x="65" y="32"/>
                    </a:cubicBezTo>
                    <a:cubicBezTo>
                      <a:pt x="73" y="24"/>
                      <a:pt x="82" y="19"/>
                      <a:pt x="91" y="19"/>
                    </a:cubicBezTo>
                    <a:cubicBezTo>
                      <a:pt x="99" y="19"/>
                      <a:pt x="106" y="22"/>
                      <a:pt x="111" y="27"/>
                    </a:cubicBezTo>
                    <a:cubicBezTo>
                      <a:pt x="123" y="39"/>
                      <a:pt x="129" y="61"/>
                      <a:pt x="129" y="94"/>
                    </a:cubicBezTo>
                    <a:cubicBezTo>
                      <a:pt x="129" y="139"/>
                      <a:pt x="119" y="171"/>
                      <a:pt x="99" y="191"/>
                    </a:cubicBezTo>
                    <a:cubicBezTo>
                      <a:pt x="80" y="210"/>
                      <a:pt x="57" y="223"/>
                      <a:pt x="30" y="231"/>
                    </a:cubicBezTo>
                    <a:cubicBezTo>
                      <a:pt x="25" y="231"/>
                      <a:pt x="24" y="229"/>
                      <a:pt x="28" y="226"/>
                    </a:cubicBezTo>
                    <a:cubicBezTo>
                      <a:pt x="48" y="220"/>
                      <a:pt x="66" y="208"/>
                      <a:pt x="84" y="190"/>
                    </a:cubicBezTo>
                    <a:cubicBezTo>
                      <a:pt x="104" y="171"/>
                      <a:pt x="114" y="138"/>
                      <a:pt x="114" y="91"/>
                    </a:cubicBezTo>
                    <a:cubicBezTo>
                      <a:pt x="114" y="58"/>
                      <a:pt x="109" y="38"/>
                      <a:pt x="101" y="30"/>
                    </a:cubicBezTo>
                    <a:cubicBezTo>
                      <a:pt x="98" y="27"/>
                      <a:pt x="95" y="25"/>
                      <a:pt x="91" y="25"/>
                    </a:cubicBezTo>
                    <a:cubicBezTo>
                      <a:pt x="86" y="25"/>
                      <a:pt x="80" y="28"/>
                      <a:pt x="74" y="34"/>
                    </a:cubicBezTo>
                    <a:cubicBezTo>
                      <a:pt x="63" y="45"/>
                      <a:pt x="50" y="71"/>
                      <a:pt x="36" y="112"/>
                    </a:cubicBezTo>
                    <a:cubicBezTo>
                      <a:pt x="32" y="122"/>
                      <a:pt x="30" y="132"/>
                      <a:pt x="30" y="142"/>
                    </a:cubicBezTo>
                    <a:cubicBezTo>
                      <a:pt x="30" y="151"/>
                      <a:pt x="27" y="155"/>
                      <a:pt x="21" y="155"/>
                    </a:cubicBezTo>
                    <a:cubicBezTo>
                      <a:pt x="17" y="155"/>
                      <a:pt x="14" y="152"/>
                      <a:pt x="11" y="145"/>
                    </a:cubicBezTo>
                    <a:cubicBezTo>
                      <a:pt x="7" y="132"/>
                      <a:pt x="5" y="115"/>
                      <a:pt x="5" y="94"/>
                    </a:cubicBezTo>
                    <a:cubicBezTo>
                      <a:pt x="5" y="75"/>
                      <a:pt x="7" y="51"/>
                      <a:pt x="12" y="23"/>
                    </a:cubicBezTo>
                    <a:cubicBezTo>
                      <a:pt x="14" y="15"/>
                      <a:pt x="11" y="8"/>
                      <a:pt x="3" y="4"/>
                    </a:cubicBezTo>
                    <a:cubicBezTo>
                      <a:pt x="0" y="1"/>
                      <a:pt x="1" y="0"/>
                      <a:pt x="6" y="0"/>
                    </a:cubicBezTo>
                    <a:cubicBezTo>
                      <a:pt x="17" y="3"/>
                      <a:pt x="25" y="8"/>
                      <a:pt x="29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" name="Google Shape;68;p11"/>
              <p:cNvSpPr/>
              <p:nvPr/>
            </p:nvSpPr>
            <p:spPr>
              <a:xfrm>
                <a:off x="10007992" y="5614014"/>
                <a:ext cx="161579" cy="162256"/>
              </a:xfrm>
              <a:custGeom>
                <a:rect b="b" l="l" r="r" t="t"/>
                <a:pathLst>
                  <a:path extrusionOk="0" h="231" w="230">
                    <a:moveTo>
                      <a:pt x="112" y="86"/>
                    </a:moveTo>
                    <a:cubicBezTo>
                      <a:pt x="109" y="80"/>
                      <a:pt x="104" y="77"/>
                      <a:pt x="96" y="77"/>
                    </a:cubicBezTo>
                    <a:cubicBezTo>
                      <a:pt x="92" y="77"/>
                      <a:pt x="86" y="78"/>
                      <a:pt x="78" y="79"/>
                    </a:cubicBezTo>
                    <a:cubicBezTo>
                      <a:pt x="60" y="119"/>
                      <a:pt x="43" y="159"/>
                      <a:pt x="25" y="198"/>
                    </a:cubicBezTo>
                    <a:cubicBezTo>
                      <a:pt x="23" y="202"/>
                      <a:pt x="19" y="209"/>
                      <a:pt x="15" y="221"/>
                    </a:cubicBezTo>
                    <a:cubicBezTo>
                      <a:pt x="12" y="227"/>
                      <a:pt x="10" y="230"/>
                      <a:pt x="7" y="230"/>
                    </a:cubicBezTo>
                    <a:cubicBezTo>
                      <a:pt x="5" y="230"/>
                      <a:pt x="3" y="228"/>
                      <a:pt x="1" y="224"/>
                    </a:cubicBezTo>
                    <a:cubicBezTo>
                      <a:pt x="0" y="223"/>
                      <a:pt x="0" y="220"/>
                      <a:pt x="0" y="215"/>
                    </a:cubicBezTo>
                    <a:cubicBezTo>
                      <a:pt x="0" y="208"/>
                      <a:pt x="2" y="203"/>
                      <a:pt x="7" y="198"/>
                    </a:cubicBezTo>
                    <a:cubicBezTo>
                      <a:pt x="11" y="194"/>
                      <a:pt x="17" y="185"/>
                      <a:pt x="23" y="173"/>
                    </a:cubicBezTo>
                    <a:cubicBezTo>
                      <a:pt x="39" y="141"/>
                      <a:pt x="54" y="111"/>
                      <a:pt x="66" y="81"/>
                    </a:cubicBezTo>
                    <a:cubicBezTo>
                      <a:pt x="46" y="85"/>
                      <a:pt x="32" y="89"/>
                      <a:pt x="24" y="93"/>
                    </a:cubicBezTo>
                    <a:cubicBezTo>
                      <a:pt x="19" y="95"/>
                      <a:pt x="15" y="94"/>
                      <a:pt x="11" y="91"/>
                    </a:cubicBezTo>
                    <a:cubicBezTo>
                      <a:pt x="4" y="86"/>
                      <a:pt x="0" y="78"/>
                      <a:pt x="0" y="68"/>
                    </a:cubicBezTo>
                    <a:cubicBezTo>
                      <a:pt x="1" y="66"/>
                      <a:pt x="2" y="66"/>
                      <a:pt x="3" y="68"/>
                    </a:cubicBezTo>
                    <a:cubicBezTo>
                      <a:pt x="8" y="76"/>
                      <a:pt x="14" y="80"/>
                      <a:pt x="21" y="80"/>
                    </a:cubicBezTo>
                    <a:cubicBezTo>
                      <a:pt x="27" y="80"/>
                      <a:pt x="43" y="78"/>
                      <a:pt x="70" y="73"/>
                    </a:cubicBezTo>
                    <a:cubicBezTo>
                      <a:pt x="73" y="65"/>
                      <a:pt x="77" y="57"/>
                      <a:pt x="81" y="48"/>
                    </a:cubicBezTo>
                    <a:cubicBezTo>
                      <a:pt x="85" y="37"/>
                      <a:pt x="84" y="29"/>
                      <a:pt x="80" y="24"/>
                    </a:cubicBezTo>
                    <a:cubicBezTo>
                      <a:pt x="76" y="20"/>
                      <a:pt x="70" y="17"/>
                      <a:pt x="62" y="16"/>
                    </a:cubicBezTo>
                    <a:cubicBezTo>
                      <a:pt x="59" y="15"/>
                      <a:pt x="59" y="13"/>
                      <a:pt x="62" y="12"/>
                    </a:cubicBezTo>
                    <a:cubicBezTo>
                      <a:pt x="69" y="12"/>
                      <a:pt x="75" y="12"/>
                      <a:pt x="78" y="13"/>
                    </a:cubicBezTo>
                    <a:cubicBezTo>
                      <a:pt x="86" y="15"/>
                      <a:pt x="93" y="19"/>
                      <a:pt x="99" y="25"/>
                    </a:cubicBezTo>
                    <a:cubicBezTo>
                      <a:pt x="106" y="32"/>
                      <a:pt x="105" y="36"/>
                      <a:pt x="98" y="38"/>
                    </a:cubicBezTo>
                    <a:cubicBezTo>
                      <a:pt x="93" y="50"/>
                      <a:pt x="87" y="61"/>
                      <a:pt x="81" y="72"/>
                    </a:cubicBezTo>
                    <a:cubicBezTo>
                      <a:pt x="87" y="71"/>
                      <a:pt x="92" y="70"/>
                      <a:pt x="96" y="70"/>
                    </a:cubicBezTo>
                    <a:cubicBezTo>
                      <a:pt x="105" y="70"/>
                      <a:pt x="112" y="73"/>
                      <a:pt x="117" y="78"/>
                    </a:cubicBezTo>
                    <a:cubicBezTo>
                      <a:pt x="124" y="86"/>
                      <a:pt x="127" y="100"/>
                      <a:pt x="127" y="120"/>
                    </a:cubicBezTo>
                    <a:cubicBezTo>
                      <a:pt x="127" y="177"/>
                      <a:pt x="113" y="213"/>
                      <a:pt x="85" y="227"/>
                    </a:cubicBezTo>
                    <a:cubicBezTo>
                      <a:pt x="78" y="231"/>
                      <a:pt x="74" y="230"/>
                      <a:pt x="74" y="223"/>
                    </a:cubicBezTo>
                    <a:cubicBezTo>
                      <a:pt x="74" y="218"/>
                      <a:pt x="73" y="214"/>
                      <a:pt x="70" y="212"/>
                    </a:cubicBezTo>
                    <a:cubicBezTo>
                      <a:pt x="62" y="206"/>
                      <a:pt x="55" y="201"/>
                      <a:pt x="47" y="195"/>
                    </a:cubicBezTo>
                    <a:cubicBezTo>
                      <a:pt x="46" y="192"/>
                      <a:pt x="46" y="191"/>
                      <a:pt x="49" y="191"/>
                    </a:cubicBezTo>
                    <a:cubicBezTo>
                      <a:pt x="58" y="197"/>
                      <a:pt x="67" y="201"/>
                      <a:pt x="75" y="205"/>
                    </a:cubicBezTo>
                    <a:cubicBezTo>
                      <a:pt x="83" y="209"/>
                      <a:pt x="90" y="206"/>
                      <a:pt x="96" y="198"/>
                    </a:cubicBezTo>
                    <a:cubicBezTo>
                      <a:pt x="102" y="188"/>
                      <a:pt x="107" y="176"/>
                      <a:pt x="110" y="162"/>
                    </a:cubicBezTo>
                    <a:cubicBezTo>
                      <a:pt x="114" y="144"/>
                      <a:pt x="116" y="128"/>
                      <a:pt x="116" y="113"/>
                    </a:cubicBezTo>
                    <a:cubicBezTo>
                      <a:pt x="116" y="99"/>
                      <a:pt x="115" y="90"/>
                      <a:pt x="112" y="86"/>
                    </a:cubicBezTo>
                    <a:close/>
                    <a:moveTo>
                      <a:pt x="157" y="71"/>
                    </a:moveTo>
                    <a:cubicBezTo>
                      <a:pt x="170" y="76"/>
                      <a:pt x="184" y="85"/>
                      <a:pt x="198" y="96"/>
                    </a:cubicBezTo>
                    <a:cubicBezTo>
                      <a:pt x="216" y="111"/>
                      <a:pt x="227" y="129"/>
                      <a:pt x="229" y="151"/>
                    </a:cubicBezTo>
                    <a:cubicBezTo>
                      <a:pt x="230" y="159"/>
                      <a:pt x="229" y="164"/>
                      <a:pt x="226" y="168"/>
                    </a:cubicBezTo>
                    <a:cubicBezTo>
                      <a:pt x="221" y="174"/>
                      <a:pt x="217" y="173"/>
                      <a:pt x="212" y="167"/>
                    </a:cubicBezTo>
                    <a:cubicBezTo>
                      <a:pt x="208" y="159"/>
                      <a:pt x="202" y="156"/>
                      <a:pt x="196" y="157"/>
                    </a:cubicBezTo>
                    <a:cubicBezTo>
                      <a:pt x="185" y="157"/>
                      <a:pt x="174" y="158"/>
                      <a:pt x="163" y="159"/>
                    </a:cubicBezTo>
                    <a:cubicBezTo>
                      <a:pt x="158" y="158"/>
                      <a:pt x="158" y="157"/>
                      <a:pt x="162" y="154"/>
                    </a:cubicBezTo>
                    <a:cubicBezTo>
                      <a:pt x="174" y="153"/>
                      <a:pt x="187" y="151"/>
                      <a:pt x="200" y="149"/>
                    </a:cubicBezTo>
                    <a:cubicBezTo>
                      <a:pt x="205" y="148"/>
                      <a:pt x="207" y="146"/>
                      <a:pt x="207" y="142"/>
                    </a:cubicBezTo>
                    <a:cubicBezTo>
                      <a:pt x="205" y="130"/>
                      <a:pt x="200" y="118"/>
                      <a:pt x="190" y="105"/>
                    </a:cubicBezTo>
                    <a:cubicBezTo>
                      <a:pt x="181" y="93"/>
                      <a:pt x="169" y="83"/>
                      <a:pt x="155" y="75"/>
                    </a:cubicBezTo>
                    <a:cubicBezTo>
                      <a:pt x="151" y="72"/>
                      <a:pt x="152" y="71"/>
                      <a:pt x="157" y="71"/>
                    </a:cubicBezTo>
                    <a:close/>
                    <a:moveTo>
                      <a:pt x="194" y="59"/>
                    </a:moveTo>
                    <a:cubicBezTo>
                      <a:pt x="190" y="60"/>
                      <a:pt x="187" y="59"/>
                      <a:pt x="184" y="53"/>
                    </a:cubicBezTo>
                    <a:cubicBezTo>
                      <a:pt x="179" y="41"/>
                      <a:pt x="169" y="31"/>
                      <a:pt x="155" y="22"/>
                    </a:cubicBezTo>
                    <a:cubicBezTo>
                      <a:pt x="154" y="20"/>
                      <a:pt x="154" y="19"/>
                      <a:pt x="156" y="20"/>
                    </a:cubicBezTo>
                    <a:cubicBezTo>
                      <a:pt x="169" y="22"/>
                      <a:pt x="180" y="27"/>
                      <a:pt x="190" y="34"/>
                    </a:cubicBezTo>
                    <a:cubicBezTo>
                      <a:pt x="194" y="38"/>
                      <a:pt x="197" y="42"/>
                      <a:pt x="199" y="48"/>
                    </a:cubicBezTo>
                    <a:cubicBezTo>
                      <a:pt x="200" y="54"/>
                      <a:pt x="199" y="57"/>
                      <a:pt x="194" y="59"/>
                    </a:cubicBezTo>
                    <a:close/>
                    <a:moveTo>
                      <a:pt x="213" y="34"/>
                    </a:moveTo>
                    <a:cubicBezTo>
                      <a:pt x="208" y="22"/>
                      <a:pt x="198" y="12"/>
                      <a:pt x="184" y="3"/>
                    </a:cubicBezTo>
                    <a:cubicBezTo>
                      <a:pt x="183" y="0"/>
                      <a:pt x="183" y="0"/>
                      <a:pt x="185" y="0"/>
                    </a:cubicBezTo>
                    <a:cubicBezTo>
                      <a:pt x="198" y="3"/>
                      <a:pt x="209" y="8"/>
                      <a:pt x="219" y="15"/>
                    </a:cubicBezTo>
                    <a:cubicBezTo>
                      <a:pt x="224" y="19"/>
                      <a:pt x="227" y="23"/>
                      <a:pt x="228" y="29"/>
                    </a:cubicBezTo>
                    <a:cubicBezTo>
                      <a:pt x="230" y="35"/>
                      <a:pt x="228" y="38"/>
                      <a:pt x="224" y="40"/>
                    </a:cubicBezTo>
                    <a:cubicBezTo>
                      <a:pt x="219" y="41"/>
                      <a:pt x="216" y="39"/>
                      <a:pt x="213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" name="Google Shape;69;p11"/>
              <p:cNvSpPr/>
              <p:nvPr/>
            </p:nvSpPr>
            <p:spPr>
              <a:xfrm>
                <a:off x="10208107" y="5615704"/>
                <a:ext cx="111550" cy="162932"/>
              </a:xfrm>
              <a:custGeom>
                <a:rect b="b" l="l" r="r" t="t"/>
                <a:pathLst>
                  <a:path extrusionOk="0" h="232" w="159">
                    <a:moveTo>
                      <a:pt x="12" y="214"/>
                    </a:moveTo>
                    <a:cubicBezTo>
                      <a:pt x="4" y="206"/>
                      <a:pt x="0" y="197"/>
                      <a:pt x="0" y="186"/>
                    </a:cubicBezTo>
                    <a:cubicBezTo>
                      <a:pt x="0" y="174"/>
                      <a:pt x="6" y="163"/>
                      <a:pt x="18" y="151"/>
                    </a:cubicBezTo>
                    <a:cubicBezTo>
                      <a:pt x="30" y="140"/>
                      <a:pt x="45" y="130"/>
                      <a:pt x="63" y="120"/>
                    </a:cubicBezTo>
                    <a:cubicBezTo>
                      <a:pt x="54" y="109"/>
                      <a:pt x="49" y="94"/>
                      <a:pt x="49" y="75"/>
                    </a:cubicBezTo>
                    <a:cubicBezTo>
                      <a:pt x="49" y="40"/>
                      <a:pt x="48" y="21"/>
                      <a:pt x="47" y="18"/>
                    </a:cubicBezTo>
                    <a:cubicBezTo>
                      <a:pt x="44" y="10"/>
                      <a:pt x="39" y="6"/>
                      <a:pt x="31" y="6"/>
                    </a:cubicBezTo>
                    <a:cubicBezTo>
                      <a:pt x="28" y="5"/>
                      <a:pt x="28" y="3"/>
                      <a:pt x="31" y="2"/>
                    </a:cubicBezTo>
                    <a:cubicBezTo>
                      <a:pt x="44" y="0"/>
                      <a:pt x="56" y="4"/>
                      <a:pt x="66" y="12"/>
                    </a:cubicBezTo>
                    <a:cubicBezTo>
                      <a:pt x="70" y="15"/>
                      <a:pt x="70" y="18"/>
                      <a:pt x="67" y="21"/>
                    </a:cubicBezTo>
                    <a:cubicBezTo>
                      <a:pt x="65" y="23"/>
                      <a:pt x="64" y="28"/>
                      <a:pt x="64" y="34"/>
                    </a:cubicBezTo>
                    <a:cubicBezTo>
                      <a:pt x="64" y="54"/>
                      <a:pt x="64" y="73"/>
                      <a:pt x="64" y="93"/>
                    </a:cubicBezTo>
                    <a:cubicBezTo>
                      <a:pt x="64" y="106"/>
                      <a:pt x="66" y="113"/>
                      <a:pt x="69" y="116"/>
                    </a:cubicBezTo>
                    <a:cubicBezTo>
                      <a:pt x="90" y="107"/>
                      <a:pt x="112" y="100"/>
                      <a:pt x="135" y="93"/>
                    </a:cubicBezTo>
                    <a:cubicBezTo>
                      <a:pt x="141" y="91"/>
                      <a:pt x="142" y="88"/>
                      <a:pt x="138" y="82"/>
                    </a:cubicBezTo>
                    <a:cubicBezTo>
                      <a:pt x="136" y="79"/>
                      <a:pt x="134" y="77"/>
                      <a:pt x="130" y="75"/>
                    </a:cubicBezTo>
                    <a:cubicBezTo>
                      <a:pt x="127" y="73"/>
                      <a:pt x="127" y="72"/>
                      <a:pt x="131" y="71"/>
                    </a:cubicBezTo>
                    <a:cubicBezTo>
                      <a:pt x="140" y="72"/>
                      <a:pt x="147" y="76"/>
                      <a:pt x="151" y="82"/>
                    </a:cubicBezTo>
                    <a:cubicBezTo>
                      <a:pt x="157" y="88"/>
                      <a:pt x="159" y="94"/>
                      <a:pt x="159" y="98"/>
                    </a:cubicBezTo>
                    <a:cubicBezTo>
                      <a:pt x="159" y="102"/>
                      <a:pt x="156" y="104"/>
                      <a:pt x="150" y="104"/>
                    </a:cubicBezTo>
                    <a:cubicBezTo>
                      <a:pt x="117" y="111"/>
                      <a:pt x="89" y="120"/>
                      <a:pt x="65" y="131"/>
                    </a:cubicBezTo>
                    <a:cubicBezTo>
                      <a:pt x="45" y="141"/>
                      <a:pt x="29" y="151"/>
                      <a:pt x="19" y="163"/>
                    </a:cubicBezTo>
                    <a:cubicBezTo>
                      <a:pt x="12" y="170"/>
                      <a:pt x="9" y="177"/>
                      <a:pt x="9" y="185"/>
                    </a:cubicBezTo>
                    <a:cubicBezTo>
                      <a:pt x="9" y="201"/>
                      <a:pt x="18" y="211"/>
                      <a:pt x="37" y="216"/>
                    </a:cubicBezTo>
                    <a:cubicBezTo>
                      <a:pt x="45" y="219"/>
                      <a:pt x="62" y="220"/>
                      <a:pt x="86" y="220"/>
                    </a:cubicBezTo>
                    <a:cubicBezTo>
                      <a:pt x="108" y="220"/>
                      <a:pt x="123" y="218"/>
                      <a:pt x="132" y="215"/>
                    </a:cubicBezTo>
                    <a:cubicBezTo>
                      <a:pt x="141" y="212"/>
                      <a:pt x="147" y="212"/>
                      <a:pt x="150" y="215"/>
                    </a:cubicBezTo>
                    <a:cubicBezTo>
                      <a:pt x="153" y="218"/>
                      <a:pt x="155" y="220"/>
                      <a:pt x="155" y="223"/>
                    </a:cubicBezTo>
                    <a:cubicBezTo>
                      <a:pt x="155" y="226"/>
                      <a:pt x="153" y="228"/>
                      <a:pt x="148" y="229"/>
                    </a:cubicBezTo>
                    <a:cubicBezTo>
                      <a:pt x="135" y="231"/>
                      <a:pt x="109" y="232"/>
                      <a:pt x="73" y="232"/>
                    </a:cubicBezTo>
                    <a:cubicBezTo>
                      <a:pt x="44" y="232"/>
                      <a:pt x="24" y="226"/>
                      <a:pt x="12" y="2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" name="Google Shape;70;p11"/>
              <p:cNvSpPr/>
              <p:nvPr/>
            </p:nvSpPr>
            <p:spPr>
              <a:xfrm>
                <a:off x="10395376" y="5611310"/>
                <a:ext cx="91269" cy="178481"/>
              </a:xfrm>
              <a:custGeom>
                <a:rect b="b" l="l" r="r" t="t"/>
                <a:pathLst>
                  <a:path extrusionOk="0" h="254" w="130">
                    <a:moveTo>
                      <a:pt x="41" y="88"/>
                    </a:moveTo>
                    <a:cubicBezTo>
                      <a:pt x="55" y="79"/>
                      <a:pt x="69" y="74"/>
                      <a:pt x="85" y="74"/>
                    </a:cubicBezTo>
                    <a:cubicBezTo>
                      <a:pt x="95" y="74"/>
                      <a:pt x="105" y="78"/>
                      <a:pt x="114" y="86"/>
                    </a:cubicBezTo>
                    <a:cubicBezTo>
                      <a:pt x="125" y="96"/>
                      <a:pt x="130" y="112"/>
                      <a:pt x="130" y="135"/>
                    </a:cubicBezTo>
                    <a:cubicBezTo>
                      <a:pt x="130" y="165"/>
                      <a:pt x="119" y="190"/>
                      <a:pt x="98" y="210"/>
                    </a:cubicBezTo>
                    <a:cubicBezTo>
                      <a:pt x="78" y="230"/>
                      <a:pt x="50" y="244"/>
                      <a:pt x="15" y="254"/>
                    </a:cubicBezTo>
                    <a:cubicBezTo>
                      <a:pt x="12" y="254"/>
                      <a:pt x="11" y="252"/>
                      <a:pt x="14" y="249"/>
                    </a:cubicBezTo>
                    <a:cubicBezTo>
                      <a:pt x="48" y="237"/>
                      <a:pt x="73" y="221"/>
                      <a:pt x="89" y="201"/>
                    </a:cubicBezTo>
                    <a:cubicBezTo>
                      <a:pt x="106" y="182"/>
                      <a:pt x="114" y="157"/>
                      <a:pt x="114" y="128"/>
                    </a:cubicBezTo>
                    <a:cubicBezTo>
                      <a:pt x="114" y="110"/>
                      <a:pt x="110" y="97"/>
                      <a:pt x="102" y="90"/>
                    </a:cubicBezTo>
                    <a:cubicBezTo>
                      <a:pt x="96" y="85"/>
                      <a:pt x="89" y="82"/>
                      <a:pt x="82" y="82"/>
                    </a:cubicBezTo>
                    <a:cubicBezTo>
                      <a:pt x="66" y="82"/>
                      <a:pt x="50" y="89"/>
                      <a:pt x="35" y="103"/>
                    </a:cubicBezTo>
                    <a:cubicBezTo>
                      <a:pt x="33" y="106"/>
                      <a:pt x="28" y="112"/>
                      <a:pt x="20" y="121"/>
                    </a:cubicBezTo>
                    <a:cubicBezTo>
                      <a:pt x="16" y="126"/>
                      <a:pt x="12" y="127"/>
                      <a:pt x="9" y="125"/>
                    </a:cubicBezTo>
                    <a:cubicBezTo>
                      <a:pt x="3" y="120"/>
                      <a:pt x="0" y="113"/>
                      <a:pt x="0" y="103"/>
                    </a:cubicBezTo>
                    <a:cubicBezTo>
                      <a:pt x="0" y="93"/>
                      <a:pt x="0" y="85"/>
                      <a:pt x="2" y="80"/>
                    </a:cubicBezTo>
                    <a:cubicBezTo>
                      <a:pt x="4" y="78"/>
                      <a:pt x="5" y="79"/>
                      <a:pt x="5" y="81"/>
                    </a:cubicBezTo>
                    <a:cubicBezTo>
                      <a:pt x="5" y="93"/>
                      <a:pt x="6" y="100"/>
                      <a:pt x="9" y="102"/>
                    </a:cubicBezTo>
                    <a:cubicBezTo>
                      <a:pt x="12" y="105"/>
                      <a:pt x="15" y="106"/>
                      <a:pt x="19" y="103"/>
                    </a:cubicBezTo>
                    <a:cubicBezTo>
                      <a:pt x="27" y="97"/>
                      <a:pt x="34" y="92"/>
                      <a:pt x="41" y="88"/>
                    </a:cubicBezTo>
                    <a:close/>
                    <a:moveTo>
                      <a:pt x="88" y="33"/>
                    </a:moveTo>
                    <a:cubicBezTo>
                      <a:pt x="75" y="33"/>
                      <a:pt x="64" y="34"/>
                      <a:pt x="56" y="37"/>
                    </a:cubicBezTo>
                    <a:cubicBezTo>
                      <a:pt x="50" y="39"/>
                      <a:pt x="41" y="44"/>
                      <a:pt x="30" y="51"/>
                    </a:cubicBezTo>
                    <a:cubicBezTo>
                      <a:pt x="28" y="51"/>
                      <a:pt x="27" y="51"/>
                      <a:pt x="28" y="48"/>
                    </a:cubicBezTo>
                    <a:cubicBezTo>
                      <a:pt x="34" y="42"/>
                      <a:pt x="44" y="34"/>
                      <a:pt x="57" y="27"/>
                    </a:cubicBezTo>
                    <a:cubicBezTo>
                      <a:pt x="41" y="27"/>
                      <a:pt x="28" y="19"/>
                      <a:pt x="16" y="4"/>
                    </a:cubicBezTo>
                    <a:cubicBezTo>
                      <a:pt x="16" y="1"/>
                      <a:pt x="16" y="0"/>
                      <a:pt x="19" y="1"/>
                    </a:cubicBezTo>
                    <a:cubicBezTo>
                      <a:pt x="31" y="12"/>
                      <a:pt x="44" y="17"/>
                      <a:pt x="58" y="17"/>
                    </a:cubicBezTo>
                    <a:cubicBezTo>
                      <a:pt x="68" y="17"/>
                      <a:pt x="76" y="16"/>
                      <a:pt x="82" y="15"/>
                    </a:cubicBezTo>
                    <a:cubicBezTo>
                      <a:pt x="89" y="13"/>
                      <a:pt x="94" y="16"/>
                      <a:pt x="97" y="22"/>
                    </a:cubicBezTo>
                    <a:cubicBezTo>
                      <a:pt x="100" y="29"/>
                      <a:pt x="97" y="33"/>
                      <a:pt x="88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1" name="Google Shape;71;p11"/>
              <p:cNvSpPr/>
              <p:nvPr/>
            </p:nvSpPr>
            <p:spPr>
              <a:xfrm>
                <a:off x="10549857" y="5607929"/>
                <a:ext cx="158199" cy="162256"/>
              </a:xfrm>
              <a:custGeom>
                <a:rect b="b" l="l" r="r" t="t"/>
                <a:pathLst>
                  <a:path extrusionOk="0" h="231" w="225">
                    <a:moveTo>
                      <a:pt x="133" y="217"/>
                    </a:moveTo>
                    <a:cubicBezTo>
                      <a:pt x="145" y="217"/>
                      <a:pt x="154" y="217"/>
                      <a:pt x="161" y="215"/>
                    </a:cubicBezTo>
                    <a:cubicBezTo>
                      <a:pt x="168" y="214"/>
                      <a:pt x="171" y="213"/>
                      <a:pt x="172" y="213"/>
                    </a:cubicBezTo>
                    <a:cubicBezTo>
                      <a:pt x="177" y="213"/>
                      <a:pt x="181" y="216"/>
                      <a:pt x="186" y="222"/>
                    </a:cubicBezTo>
                    <a:cubicBezTo>
                      <a:pt x="190" y="228"/>
                      <a:pt x="187" y="231"/>
                      <a:pt x="178" y="231"/>
                    </a:cubicBezTo>
                    <a:cubicBezTo>
                      <a:pt x="144" y="231"/>
                      <a:pt x="110" y="231"/>
                      <a:pt x="77" y="231"/>
                    </a:cubicBezTo>
                    <a:cubicBezTo>
                      <a:pt x="50" y="231"/>
                      <a:pt x="29" y="223"/>
                      <a:pt x="16" y="207"/>
                    </a:cubicBezTo>
                    <a:cubicBezTo>
                      <a:pt x="8" y="197"/>
                      <a:pt x="3" y="185"/>
                      <a:pt x="0" y="171"/>
                    </a:cubicBezTo>
                    <a:cubicBezTo>
                      <a:pt x="2" y="168"/>
                      <a:pt x="3" y="169"/>
                      <a:pt x="5" y="172"/>
                    </a:cubicBezTo>
                    <a:cubicBezTo>
                      <a:pt x="8" y="182"/>
                      <a:pt x="14" y="191"/>
                      <a:pt x="22" y="198"/>
                    </a:cubicBezTo>
                    <a:cubicBezTo>
                      <a:pt x="34" y="211"/>
                      <a:pt x="53" y="217"/>
                      <a:pt x="78" y="217"/>
                    </a:cubicBezTo>
                    <a:cubicBezTo>
                      <a:pt x="96" y="217"/>
                      <a:pt x="115" y="217"/>
                      <a:pt x="133" y="217"/>
                    </a:cubicBezTo>
                    <a:close/>
                    <a:moveTo>
                      <a:pt x="154" y="63"/>
                    </a:moveTo>
                    <a:cubicBezTo>
                      <a:pt x="158" y="69"/>
                      <a:pt x="156" y="71"/>
                      <a:pt x="150" y="71"/>
                    </a:cubicBezTo>
                    <a:cubicBezTo>
                      <a:pt x="144" y="71"/>
                      <a:pt x="137" y="71"/>
                      <a:pt x="126" y="71"/>
                    </a:cubicBezTo>
                    <a:cubicBezTo>
                      <a:pt x="117" y="71"/>
                      <a:pt x="109" y="72"/>
                      <a:pt x="101" y="75"/>
                    </a:cubicBezTo>
                    <a:cubicBezTo>
                      <a:pt x="86" y="79"/>
                      <a:pt x="70" y="86"/>
                      <a:pt x="52" y="96"/>
                    </a:cubicBezTo>
                    <a:cubicBezTo>
                      <a:pt x="47" y="98"/>
                      <a:pt x="46" y="97"/>
                      <a:pt x="49" y="94"/>
                    </a:cubicBezTo>
                    <a:cubicBezTo>
                      <a:pt x="60" y="85"/>
                      <a:pt x="73" y="77"/>
                      <a:pt x="88" y="70"/>
                    </a:cubicBezTo>
                    <a:cubicBezTo>
                      <a:pt x="70" y="69"/>
                      <a:pt x="56" y="66"/>
                      <a:pt x="46" y="61"/>
                    </a:cubicBezTo>
                    <a:cubicBezTo>
                      <a:pt x="34" y="55"/>
                      <a:pt x="24" y="47"/>
                      <a:pt x="18" y="38"/>
                    </a:cubicBezTo>
                    <a:cubicBezTo>
                      <a:pt x="18" y="34"/>
                      <a:pt x="20" y="33"/>
                      <a:pt x="23" y="36"/>
                    </a:cubicBezTo>
                    <a:cubicBezTo>
                      <a:pt x="34" y="49"/>
                      <a:pt x="57" y="56"/>
                      <a:pt x="91" y="56"/>
                    </a:cubicBezTo>
                    <a:cubicBezTo>
                      <a:pt x="116" y="56"/>
                      <a:pt x="132" y="54"/>
                      <a:pt x="138" y="52"/>
                    </a:cubicBezTo>
                    <a:cubicBezTo>
                      <a:pt x="141" y="51"/>
                      <a:pt x="144" y="53"/>
                      <a:pt x="147" y="56"/>
                    </a:cubicBezTo>
                    <a:cubicBezTo>
                      <a:pt x="150" y="58"/>
                      <a:pt x="152" y="60"/>
                      <a:pt x="154" y="63"/>
                    </a:cubicBezTo>
                    <a:close/>
                    <a:moveTo>
                      <a:pt x="196" y="48"/>
                    </a:moveTo>
                    <a:cubicBezTo>
                      <a:pt x="197" y="54"/>
                      <a:pt x="196" y="57"/>
                      <a:pt x="191" y="59"/>
                    </a:cubicBezTo>
                    <a:cubicBezTo>
                      <a:pt x="187" y="60"/>
                      <a:pt x="183" y="59"/>
                      <a:pt x="181" y="53"/>
                    </a:cubicBezTo>
                    <a:cubicBezTo>
                      <a:pt x="176" y="41"/>
                      <a:pt x="166" y="31"/>
                      <a:pt x="152" y="22"/>
                    </a:cubicBezTo>
                    <a:cubicBezTo>
                      <a:pt x="150" y="20"/>
                      <a:pt x="151" y="19"/>
                      <a:pt x="153" y="20"/>
                    </a:cubicBezTo>
                    <a:cubicBezTo>
                      <a:pt x="166" y="22"/>
                      <a:pt x="177" y="27"/>
                      <a:pt x="187" y="34"/>
                    </a:cubicBezTo>
                    <a:cubicBezTo>
                      <a:pt x="191" y="38"/>
                      <a:pt x="194" y="42"/>
                      <a:pt x="196" y="48"/>
                    </a:cubicBezTo>
                    <a:close/>
                    <a:moveTo>
                      <a:pt x="224" y="29"/>
                    </a:moveTo>
                    <a:cubicBezTo>
                      <a:pt x="225" y="35"/>
                      <a:pt x="224" y="38"/>
                      <a:pt x="219" y="40"/>
                    </a:cubicBezTo>
                    <a:cubicBezTo>
                      <a:pt x="215" y="41"/>
                      <a:pt x="211" y="39"/>
                      <a:pt x="209" y="34"/>
                    </a:cubicBezTo>
                    <a:cubicBezTo>
                      <a:pt x="204" y="22"/>
                      <a:pt x="194" y="12"/>
                      <a:pt x="180" y="3"/>
                    </a:cubicBezTo>
                    <a:cubicBezTo>
                      <a:pt x="178" y="0"/>
                      <a:pt x="179" y="0"/>
                      <a:pt x="181" y="0"/>
                    </a:cubicBezTo>
                    <a:cubicBezTo>
                      <a:pt x="194" y="3"/>
                      <a:pt x="205" y="8"/>
                      <a:pt x="215" y="15"/>
                    </a:cubicBezTo>
                    <a:cubicBezTo>
                      <a:pt x="219" y="19"/>
                      <a:pt x="222" y="23"/>
                      <a:pt x="224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2" name="Google Shape;72;p11"/>
              <p:cNvSpPr/>
              <p:nvPr/>
            </p:nvSpPr>
            <p:spPr>
              <a:xfrm>
                <a:off x="10729014" y="5603535"/>
                <a:ext cx="153128" cy="177805"/>
              </a:xfrm>
              <a:custGeom>
                <a:rect b="b" l="l" r="r" t="t"/>
                <a:pathLst>
                  <a:path extrusionOk="0" h="253" w="218">
                    <a:moveTo>
                      <a:pt x="155" y="156"/>
                    </a:moveTo>
                    <a:cubicBezTo>
                      <a:pt x="158" y="159"/>
                      <a:pt x="161" y="162"/>
                      <a:pt x="166" y="165"/>
                    </a:cubicBezTo>
                    <a:cubicBezTo>
                      <a:pt x="168" y="166"/>
                      <a:pt x="170" y="169"/>
                      <a:pt x="170" y="172"/>
                    </a:cubicBezTo>
                    <a:cubicBezTo>
                      <a:pt x="172" y="178"/>
                      <a:pt x="172" y="181"/>
                      <a:pt x="172" y="183"/>
                    </a:cubicBezTo>
                    <a:cubicBezTo>
                      <a:pt x="169" y="189"/>
                      <a:pt x="164" y="190"/>
                      <a:pt x="159" y="186"/>
                    </a:cubicBezTo>
                    <a:cubicBezTo>
                      <a:pt x="147" y="177"/>
                      <a:pt x="134" y="171"/>
                      <a:pt x="120" y="166"/>
                    </a:cubicBezTo>
                    <a:cubicBezTo>
                      <a:pt x="101" y="160"/>
                      <a:pt x="85" y="157"/>
                      <a:pt x="72" y="157"/>
                    </a:cubicBezTo>
                    <a:cubicBezTo>
                      <a:pt x="47" y="157"/>
                      <a:pt x="29" y="162"/>
                      <a:pt x="19" y="173"/>
                    </a:cubicBezTo>
                    <a:cubicBezTo>
                      <a:pt x="13" y="179"/>
                      <a:pt x="10" y="185"/>
                      <a:pt x="10" y="192"/>
                    </a:cubicBezTo>
                    <a:cubicBezTo>
                      <a:pt x="10" y="204"/>
                      <a:pt x="14" y="213"/>
                      <a:pt x="22" y="220"/>
                    </a:cubicBezTo>
                    <a:cubicBezTo>
                      <a:pt x="36" y="231"/>
                      <a:pt x="56" y="237"/>
                      <a:pt x="83" y="238"/>
                    </a:cubicBezTo>
                    <a:cubicBezTo>
                      <a:pt x="105" y="239"/>
                      <a:pt x="119" y="238"/>
                      <a:pt x="125" y="236"/>
                    </a:cubicBezTo>
                    <a:cubicBezTo>
                      <a:pt x="131" y="233"/>
                      <a:pt x="136" y="233"/>
                      <a:pt x="140" y="236"/>
                    </a:cubicBezTo>
                    <a:cubicBezTo>
                      <a:pt x="144" y="238"/>
                      <a:pt x="146" y="241"/>
                      <a:pt x="148" y="244"/>
                    </a:cubicBezTo>
                    <a:cubicBezTo>
                      <a:pt x="149" y="247"/>
                      <a:pt x="148" y="250"/>
                      <a:pt x="143" y="250"/>
                    </a:cubicBezTo>
                    <a:cubicBezTo>
                      <a:pt x="134" y="252"/>
                      <a:pt x="122" y="253"/>
                      <a:pt x="105" y="253"/>
                    </a:cubicBezTo>
                    <a:cubicBezTo>
                      <a:pt x="85" y="253"/>
                      <a:pt x="67" y="251"/>
                      <a:pt x="52" y="247"/>
                    </a:cubicBezTo>
                    <a:cubicBezTo>
                      <a:pt x="34" y="242"/>
                      <a:pt x="21" y="235"/>
                      <a:pt x="12" y="226"/>
                    </a:cubicBezTo>
                    <a:cubicBezTo>
                      <a:pt x="4" y="217"/>
                      <a:pt x="0" y="207"/>
                      <a:pt x="0" y="196"/>
                    </a:cubicBezTo>
                    <a:cubicBezTo>
                      <a:pt x="0" y="184"/>
                      <a:pt x="3" y="175"/>
                      <a:pt x="11" y="168"/>
                    </a:cubicBezTo>
                    <a:cubicBezTo>
                      <a:pt x="24" y="156"/>
                      <a:pt x="43" y="150"/>
                      <a:pt x="68" y="150"/>
                    </a:cubicBezTo>
                    <a:cubicBezTo>
                      <a:pt x="79" y="150"/>
                      <a:pt x="89" y="151"/>
                      <a:pt x="100" y="153"/>
                    </a:cubicBezTo>
                    <a:cubicBezTo>
                      <a:pt x="115" y="155"/>
                      <a:pt x="127" y="157"/>
                      <a:pt x="134" y="159"/>
                    </a:cubicBezTo>
                    <a:cubicBezTo>
                      <a:pt x="139" y="161"/>
                      <a:pt x="140" y="159"/>
                      <a:pt x="137" y="155"/>
                    </a:cubicBezTo>
                    <a:cubicBezTo>
                      <a:pt x="121" y="132"/>
                      <a:pt x="107" y="110"/>
                      <a:pt x="94" y="87"/>
                    </a:cubicBezTo>
                    <a:cubicBezTo>
                      <a:pt x="72" y="92"/>
                      <a:pt x="54" y="95"/>
                      <a:pt x="39" y="96"/>
                    </a:cubicBezTo>
                    <a:cubicBezTo>
                      <a:pt x="33" y="98"/>
                      <a:pt x="29" y="99"/>
                      <a:pt x="27" y="99"/>
                    </a:cubicBezTo>
                    <a:cubicBezTo>
                      <a:pt x="24" y="99"/>
                      <a:pt x="21" y="97"/>
                      <a:pt x="18" y="94"/>
                    </a:cubicBezTo>
                    <a:cubicBezTo>
                      <a:pt x="9" y="86"/>
                      <a:pt x="3" y="80"/>
                      <a:pt x="2" y="77"/>
                    </a:cubicBezTo>
                    <a:cubicBezTo>
                      <a:pt x="0" y="74"/>
                      <a:pt x="2" y="73"/>
                      <a:pt x="5" y="75"/>
                    </a:cubicBezTo>
                    <a:cubicBezTo>
                      <a:pt x="12" y="82"/>
                      <a:pt x="22" y="85"/>
                      <a:pt x="36" y="85"/>
                    </a:cubicBezTo>
                    <a:cubicBezTo>
                      <a:pt x="49" y="85"/>
                      <a:pt x="67" y="83"/>
                      <a:pt x="88" y="77"/>
                    </a:cubicBezTo>
                    <a:cubicBezTo>
                      <a:pt x="85" y="70"/>
                      <a:pt x="79" y="60"/>
                      <a:pt x="73" y="49"/>
                    </a:cubicBezTo>
                    <a:cubicBezTo>
                      <a:pt x="70" y="45"/>
                      <a:pt x="67" y="42"/>
                      <a:pt x="63" y="38"/>
                    </a:cubicBezTo>
                    <a:cubicBezTo>
                      <a:pt x="58" y="34"/>
                      <a:pt x="58" y="30"/>
                      <a:pt x="63" y="26"/>
                    </a:cubicBezTo>
                    <a:cubicBezTo>
                      <a:pt x="70" y="17"/>
                      <a:pt x="78" y="12"/>
                      <a:pt x="86" y="10"/>
                    </a:cubicBezTo>
                    <a:cubicBezTo>
                      <a:pt x="91" y="10"/>
                      <a:pt x="93" y="11"/>
                      <a:pt x="90" y="13"/>
                    </a:cubicBezTo>
                    <a:cubicBezTo>
                      <a:pt x="85" y="15"/>
                      <a:pt x="82" y="21"/>
                      <a:pt x="81" y="29"/>
                    </a:cubicBezTo>
                    <a:cubicBezTo>
                      <a:pt x="80" y="33"/>
                      <a:pt x="81" y="38"/>
                      <a:pt x="85" y="45"/>
                    </a:cubicBezTo>
                    <a:cubicBezTo>
                      <a:pt x="92" y="58"/>
                      <a:pt x="97" y="68"/>
                      <a:pt x="101" y="74"/>
                    </a:cubicBezTo>
                    <a:cubicBezTo>
                      <a:pt x="122" y="69"/>
                      <a:pt x="136" y="65"/>
                      <a:pt x="141" y="59"/>
                    </a:cubicBezTo>
                    <a:cubicBezTo>
                      <a:pt x="144" y="56"/>
                      <a:pt x="149" y="56"/>
                      <a:pt x="156" y="57"/>
                    </a:cubicBezTo>
                    <a:cubicBezTo>
                      <a:pt x="159" y="58"/>
                      <a:pt x="161" y="59"/>
                      <a:pt x="163" y="60"/>
                    </a:cubicBezTo>
                    <a:cubicBezTo>
                      <a:pt x="166" y="63"/>
                      <a:pt x="165" y="66"/>
                      <a:pt x="160" y="68"/>
                    </a:cubicBezTo>
                    <a:cubicBezTo>
                      <a:pt x="154" y="71"/>
                      <a:pt x="136" y="77"/>
                      <a:pt x="106" y="84"/>
                    </a:cubicBezTo>
                    <a:cubicBezTo>
                      <a:pt x="113" y="97"/>
                      <a:pt x="123" y="114"/>
                      <a:pt x="136" y="132"/>
                    </a:cubicBezTo>
                    <a:cubicBezTo>
                      <a:pt x="142" y="142"/>
                      <a:pt x="149" y="150"/>
                      <a:pt x="155" y="156"/>
                    </a:cubicBezTo>
                    <a:close/>
                    <a:moveTo>
                      <a:pt x="188" y="45"/>
                    </a:moveTo>
                    <a:cubicBezTo>
                      <a:pt x="190" y="51"/>
                      <a:pt x="188" y="54"/>
                      <a:pt x="184" y="56"/>
                    </a:cubicBezTo>
                    <a:cubicBezTo>
                      <a:pt x="179" y="57"/>
                      <a:pt x="176" y="56"/>
                      <a:pt x="174" y="50"/>
                    </a:cubicBezTo>
                    <a:cubicBezTo>
                      <a:pt x="169" y="38"/>
                      <a:pt x="159" y="28"/>
                      <a:pt x="145" y="19"/>
                    </a:cubicBezTo>
                    <a:cubicBezTo>
                      <a:pt x="143" y="17"/>
                      <a:pt x="143" y="16"/>
                      <a:pt x="146" y="17"/>
                    </a:cubicBezTo>
                    <a:cubicBezTo>
                      <a:pt x="158" y="19"/>
                      <a:pt x="170" y="24"/>
                      <a:pt x="179" y="31"/>
                    </a:cubicBezTo>
                    <a:cubicBezTo>
                      <a:pt x="184" y="35"/>
                      <a:pt x="187" y="39"/>
                      <a:pt x="188" y="45"/>
                    </a:cubicBezTo>
                    <a:close/>
                    <a:moveTo>
                      <a:pt x="216" y="29"/>
                    </a:moveTo>
                    <a:cubicBezTo>
                      <a:pt x="218" y="35"/>
                      <a:pt x="216" y="39"/>
                      <a:pt x="212" y="40"/>
                    </a:cubicBezTo>
                    <a:cubicBezTo>
                      <a:pt x="208" y="42"/>
                      <a:pt x="204" y="40"/>
                      <a:pt x="202" y="35"/>
                    </a:cubicBezTo>
                    <a:cubicBezTo>
                      <a:pt x="197" y="23"/>
                      <a:pt x="187" y="12"/>
                      <a:pt x="173" y="3"/>
                    </a:cubicBezTo>
                    <a:cubicBezTo>
                      <a:pt x="171" y="1"/>
                      <a:pt x="172" y="0"/>
                      <a:pt x="174" y="1"/>
                    </a:cubicBezTo>
                    <a:cubicBezTo>
                      <a:pt x="187" y="3"/>
                      <a:pt x="198" y="8"/>
                      <a:pt x="208" y="15"/>
                    </a:cubicBezTo>
                    <a:cubicBezTo>
                      <a:pt x="212" y="19"/>
                      <a:pt x="215" y="24"/>
                      <a:pt x="216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3" name="Google Shape;73;p11"/>
              <p:cNvSpPr/>
              <p:nvPr/>
            </p:nvSpPr>
            <p:spPr>
              <a:xfrm>
                <a:off x="10880790" y="5636662"/>
                <a:ext cx="170368" cy="131495"/>
              </a:xfrm>
              <a:custGeom>
                <a:rect b="b" l="l" r="r" t="t"/>
                <a:pathLst>
                  <a:path extrusionOk="0" h="187" w="243">
                    <a:moveTo>
                      <a:pt x="19" y="36"/>
                    </a:moveTo>
                    <a:cubicBezTo>
                      <a:pt x="19" y="19"/>
                      <a:pt x="14" y="8"/>
                      <a:pt x="3" y="3"/>
                    </a:cubicBezTo>
                    <a:cubicBezTo>
                      <a:pt x="0" y="2"/>
                      <a:pt x="1" y="1"/>
                      <a:pt x="4" y="0"/>
                    </a:cubicBezTo>
                    <a:cubicBezTo>
                      <a:pt x="13" y="1"/>
                      <a:pt x="22" y="5"/>
                      <a:pt x="31" y="12"/>
                    </a:cubicBezTo>
                    <a:cubicBezTo>
                      <a:pt x="39" y="18"/>
                      <a:pt x="40" y="24"/>
                      <a:pt x="35" y="30"/>
                    </a:cubicBezTo>
                    <a:cubicBezTo>
                      <a:pt x="32" y="50"/>
                      <a:pt x="31" y="66"/>
                      <a:pt x="31" y="79"/>
                    </a:cubicBezTo>
                    <a:cubicBezTo>
                      <a:pt x="31" y="113"/>
                      <a:pt x="35" y="137"/>
                      <a:pt x="44" y="150"/>
                    </a:cubicBezTo>
                    <a:cubicBezTo>
                      <a:pt x="48" y="157"/>
                      <a:pt x="52" y="157"/>
                      <a:pt x="56" y="150"/>
                    </a:cubicBezTo>
                    <a:cubicBezTo>
                      <a:pt x="69" y="129"/>
                      <a:pt x="83" y="105"/>
                      <a:pt x="98" y="80"/>
                    </a:cubicBezTo>
                    <a:cubicBezTo>
                      <a:pt x="101" y="76"/>
                      <a:pt x="102" y="77"/>
                      <a:pt x="102" y="82"/>
                    </a:cubicBezTo>
                    <a:cubicBezTo>
                      <a:pt x="91" y="106"/>
                      <a:pt x="81" y="128"/>
                      <a:pt x="72" y="148"/>
                    </a:cubicBezTo>
                    <a:cubicBezTo>
                      <a:pt x="67" y="159"/>
                      <a:pt x="65" y="167"/>
                      <a:pt x="67" y="174"/>
                    </a:cubicBezTo>
                    <a:cubicBezTo>
                      <a:pt x="70" y="184"/>
                      <a:pt x="68" y="187"/>
                      <a:pt x="59" y="184"/>
                    </a:cubicBezTo>
                    <a:cubicBezTo>
                      <a:pt x="47" y="180"/>
                      <a:pt x="36" y="168"/>
                      <a:pt x="28" y="148"/>
                    </a:cubicBezTo>
                    <a:cubicBezTo>
                      <a:pt x="22" y="134"/>
                      <a:pt x="19" y="117"/>
                      <a:pt x="19" y="97"/>
                    </a:cubicBezTo>
                    <a:cubicBezTo>
                      <a:pt x="19" y="76"/>
                      <a:pt x="19" y="56"/>
                      <a:pt x="19" y="36"/>
                    </a:cubicBezTo>
                    <a:close/>
                    <a:moveTo>
                      <a:pt x="210" y="44"/>
                    </a:moveTo>
                    <a:cubicBezTo>
                      <a:pt x="232" y="68"/>
                      <a:pt x="243" y="91"/>
                      <a:pt x="243" y="115"/>
                    </a:cubicBezTo>
                    <a:cubicBezTo>
                      <a:pt x="243" y="123"/>
                      <a:pt x="239" y="127"/>
                      <a:pt x="232" y="127"/>
                    </a:cubicBezTo>
                    <a:cubicBezTo>
                      <a:pt x="227" y="127"/>
                      <a:pt x="224" y="124"/>
                      <a:pt x="223" y="118"/>
                    </a:cubicBezTo>
                    <a:cubicBezTo>
                      <a:pt x="221" y="98"/>
                      <a:pt x="216" y="80"/>
                      <a:pt x="207" y="64"/>
                    </a:cubicBezTo>
                    <a:cubicBezTo>
                      <a:pt x="198" y="48"/>
                      <a:pt x="186" y="34"/>
                      <a:pt x="171" y="20"/>
                    </a:cubicBezTo>
                    <a:cubicBezTo>
                      <a:pt x="168" y="18"/>
                      <a:pt x="169" y="17"/>
                      <a:pt x="173" y="17"/>
                    </a:cubicBezTo>
                    <a:cubicBezTo>
                      <a:pt x="189" y="25"/>
                      <a:pt x="201" y="34"/>
                      <a:pt x="210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" name="Google Shape;74;p11"/>
              <p:cNvSpPr/>
              <p:nvPr/>
            </p:nvSpPr>
            <p:spPr>
              <a:xfrm>
                <a:off x="11061974" y="5616380"/>
                <a:ext cx="148734" cy="162932"/>
              </a:xfrm>
              <a:custGeom>
                <a:rect b="b" l="l" r="r" t="t"/>
                <a:pathLst>
                  <a:path extrusionOk="0" h="232" w="212">
                    <a:moveTo>
                      <a:pt x="124" y="55"/>
                    </a:moveTo>
                    <a:cubicBezTo>
                      <a:pt x="142" y="53"/>
                      <a:pt x="156" y="51"/>
                      <a:pt x="168" y="48"/>
                    </a:cubicBezTo>
                    <a:cubicBezTo>
                      <a:pt x="175" y="47"/>
                      <a:pt x="180" y="44"/>
                      <a:pt x="184" y="41"/>
                    </a:cubicBezTo>
                    <a:cubicBezTo>
                      <a:pt x="188" y="38"/>
                      <a:pt x="191" y="38"/>
                      <a:pt x="194" y="40"/>
                    </a:cubicBezTo>
                    <a:cubicBezTo>
                      <a:pt x="199" y="43"/>
                      <a:pt x="201" y="45"/>
                      <a:pt x="203" y="47"/>
                    </a:cubicBezTo>
                    <a:cubicBezTo>
                      <a:pt x="207" y="51"/>
                      <a:pt x="206" y="53"/>
                      <a:pt x="200" y="55"/>
                    </a:cubicBezTo>
                    <a:cubicBezTo>
                      <a:pt x="178" y="60"/>
                      <a:pt x="153" y="64"/>
                      <a:pt x="124" y="66"/>
                    </a:cubicBezTo>
                    <a:cubicBezTo>
                      <a:pt x="124" y="82"/>
                      <a:pt x="124" y="99"/>
                      <a:pt x="124" y="115"/>
                    </a:cubicBezTo>
                    <a:cubicBezTo>
                      <a:pt x="139" y="114"/>
                      <a:pt x="151" y="112"/>
                      <a:pt x="159" y="111"/>
                    </a:cubicBezTo>
                    <a:cubicBezTo>
                      <a:pt x="170" y="109"/>
                      <a:pt x="176" y="108"/>
                      <a:pt x="179" y="105"/>
                    </a:cubicBezTo>
                    <a:cubicBezTo>
                      <a:pt x="183" y="103"/>
                      <a:pt x="187" y="103"/>
                      <a:pt x="190" y="105"/>
                    </a:cubicBezTo>
                    <a:cubicBezTo>
                      <a:pt x="193" y="108"/>
                      <a:pt x="196" y="109"/>
                      <a:pt x="199" y="111"/>
                    </a:cubicBezTo>
                    <a:cubicBezTo>
                      <a:pt x="201" y="113"/>
                      <a:pt x="201" y="115"/>
                      <a:pt x="196" y="118"/>
                    </a:cubicBezTo>
                    <a:cubicBezTo>
                      <a:pt x="194" y="119"/>
                      <a:pt x="188" y="120"/>
                      <a:pt x="178" y="121"/>
                    </a:cubicBezTo>
                    <a:cubicBezTo>
                      <a:pt x="159" y="123"/>
                      <a:pt x="141" y="125"/>
                      <a:pt x="124" y="126"/>
                    </a:cubicBezTo>
                    <a:cubicBezTo>
                      <a:pt x="124" y="144"/>
                      <a:pt x="124" y="161"/>
                      <a:pt x="124" y="178"/>
                    </a:cubicBezTo>
                    <a:cubicBezTo>
                      <a:pt x="154" y="184"/>
                      <a:pt x="179" y="193"/>
                      <a:pt x="202" y="203"/>
                    </a:cubicBezTo>
                    <a:cubicBezTo>
                      <a:pt x="209" y="206"/>
                      <a:pt x="212" y="211"/>
                      <a:pt x="212" y="219"/>
                    </a:cubicBezTo>
                    <a:cubicBezTo>
                      <a:pt x="212" y="222"/>
                      <a:pt x="210" y="224"/>
                      <a:pt x="208" y="224"/>
                    </a:cubicBezTo>
                    <a:cubicBezTo>
                      <a:pt x="205" y="225"/>
                      <a:pt x="202" y="224"/>
                      <a:pt x="197" y="221"/>
                    </a:cubicBezTo>
                    <a:cubicBezTo>
                      <a:pt x="173" y="206"/>
                      <a:pt x="148" y="196"/>
                      <a:pt x="124" y="190"/>
                    </a:cubicBezTo>
                    <a:cubicBezTo>
                      <a:pt x="125" y="202"/>
                      <a:pt x="122" y="212"/>
                      <a:pt x="117" y="219"/>
                    </a:cubicBezTo>
                    <a:cubicBezTo>
                      <a:pt x="108" y="228"/>
                      <a:pt x="94" y="232"/>
                      <a:pt x="74" y="232"/>
                    </a:cubicBezTo>
                    <a:cubicBezTo>
                      <a:pt x="56" y="232"/>
                      <a:pt x="42" y="228"/>
                      <a:pt x="33" y="219"/>
                    </a:cubicBezTo>
                    <a:cubicBezTo>
                      <a:pt x="29" y="214"/>
                      <a:pt x="27" y="209"/>
                      <a:pt x="27" y="203"/>
                    </a:cubicBezTo>
                    <a:cubicBezTo>
                      <a:pt x="27" y="196"/>
                      <a:pt x="30" y="191"/>
                      <a:pt x="36" y="186"/>
                    </a:cubicBezTo>
                    <a:cubicBezTo>
                      <a:pt x="45" y="179"/>
                      <a:pt x="62" y="175"/>
                      <a:pt x="85" y="175"/>
                    </a:cubicBezTo>
                    <a:cubicBezTo>
                      <a:pt x="90" y="175"/>
                      <a:pt x="99" y="175"/>
                      <a:pt x="112" y="176"/>
                    </a:cubicBezTo>
                    <a:cubicBezTo>
                      <a:pt x="112" y="160"/>
                      <a:pt x="112" y="143"/>
                      <a:pt x="112" y="127"/>
                    </a:cubicBezTo>
                    <a:cubicBezTo>
                      <a:pt x="101" y="127"/>
                      <a:pt x="89" y="128"/>
                      <a:pt x="77" y="128"/>
                    </a:cubicBezTo>
                    <a:cubicBezTo>
                      <a:pt x="64" y="128"/>
                      <a:pt x="55" y="126"/>
                      <a:pt x="49" y="122"/>
                    </a:cubicBezTo>
                    <a:cubicBezTo>
                      <a:pt x="41" y="117"/>
                      <a:pt x="37" y="106"/>
                      <a:pt x="38" y="91"/>
                    </a:cubicBezTo>
                    <a:cubicBezTo>
                      <a:pt x="39" y="88"/>
                      <a:pt x="41" y="88"/>
                      <a:pt x="43" y="91"/>
                    </a:cubicBezTo>
                    <a:cubicBezTo>
                      <a:pt x="43" y="101"/>
                      <a:pt x="45" y="108"/>
                      <a:pt x="49" y="112"/>
                    </a:cubicBezTo>
                    <a:cubicBezTo>
                      <a:pt x="54" y="117"/>
                      <a:pt x="63" y="119"/>
                      <a:pt x="77" y="119"/>
                    </a:cubicBezTo>
                    <a:cubicBezTo>
                      <a:pt x="90" y="119"/>
                      <a:pt x="102" y="118"/>
                      <a:pt x="112" y="117"/>
                    </a:cubicBezTo>
                    <a:cubicBezTo>
                      <a:pt x="112" y="100"/>
                      <a:pt x="112" y="84"/>
                      <a:pt x="112" y="67"/>
                    </a:cubicBezTo>
                    <a:cubicBezTo>
                      <a:pt x="98" y="69"/>
                      <a:pt x="81" y="69"/>
                      <a:pt x="63" y="69"/>
                    </a:cubicBezTo>
                    <a:cubicBezTo>
                      <a:pt x="49" y="69"/>
                      <a:pt x="38" y="68"/>
                      <a:pt x="30" y="66"/>
                    </a:cubicBezTo>
                    <a:cubicBezTo>
                      <a:pt x="19" y="63"/>
                      <a:pt x="9" y="57"/>
                      <a:pt x="2" y="48"/>
                    </a:cubicBezTo>
                    <a:cubicBezTo>
                      <a:pt x="0" y="44"/>
                      <a:pt x="1" y="42"/>
                      <a:pt x="5" y="45"/>
                    </a:cubicBezTo>
                    <a:cubicBezTo>
                      <a:pt x="13" y="51"/>
                      <a:pt x="21" y="56"/>
                      <a:pt x="29" y="58"/>
                    </a:cubicBezTo>
                    <a:cubicBezTo>
                      <a:pt x="34" y="60"/>
                      <a:pt x="46" y="60"/>
                      <a:pt x="66" y="60"/>
                    </a:cubicBezTo>
                    <a:cubicBezTo>
                      <a:pt x="81" y="60"/>
                      <a:pt x="96" y="59"/>
                      <a:pt x="112" y="57"/>
                    </a:cubicBezTo>
                    <a:cubicBezTo>
                      <a:pt x="112" y="51"/>
                      <a:pt x="112" y="45"/>
                      <a:pt x="112" y="38"/>
                    </a:cubicBezTo>
                    <a:cubicBezTo>
                      <a:pt x="112" y="25"/>
                      <a:pt x="111" y="17"/>
                      <a:pt x="109" y="14"/>
                    </a:cubicBezTo>
                    <a:cubicBezTo>
                      <a:pt x="105" y="9"/>
                      <a:pt x="99" y="6"/>
                      <a:pt x="90" y="6"/>
                    </a:cubicBezTo>
                    <a:cubicBezTo>
                      <a:pt x="84" y="7"/>
                      <a:pt x="84" y="6"/>
                      <a:pt x="88" y="2"/>
                    </a:cubicBezTo>
                    <a:cubicBezTo>
                      <a:pt x="92" y="0"/>
                      <a:pt x="97" y="0"/>
                      <a:pt x="103" y="0"/>
                    </a:cubicBezTo>
                    <a:cubicBezTo>
                      <a:pt x="111" y="0"/>
                      <a:pt x="119" y="3"/>
                      <a:pt x="130" y="9"/>
                    </a:cubicBezTo>
                    <a:cubicBezTo>
                      <a:pt x="135" y="12"/>
                      <a:pt x="135" y="15"/>
                      <a:pt x="130" y="20"/>
                    </a:cubicBezTo>
                    <a:cubicBezTo>
                      <a:pt x="126" y="23"/>
                      <a:pt x="124" y="29"/>
                      <a:pt x="124" y="37"/>
                    </a:cubicBezTo>
                    <a:cubicBezTo>
                      <a:pt x="124" y="43"/>
                      <a:pt x="124" y="49"/>
                      <a:pt x="124" y="55"/>
                    </a:cubicBezTo>
                    <a:close/>
                    <a:moveTo>
                      <a:pt x="78" y="183"/>
                    </a:moveTo>
                    <a:cubicBezTo>
                      <a:pt x="64" y="183"/>
                      <a:pt x="53" y="185"/>
                      <a:pt x="46" y="188"/>
                    </a:cubicBezTo>
                    <a:cubicBezTo>
                      <a:pt x="38" y="192"/>
                      <a:pt x="34" y="197"/>
                      <a:pt x="34" y="204"/>
                    </a:cubicBezTo>
                    <a:cubicBezTo>
                      <a:pt x="34" y="210"/>
                      <a:pt x="38" y="215"/>
                      <a:pt x="46" y="219"/>
                    </a:cubicBezTo>
                    <a:cubicBezTo>
                      <a:pt x="53" y="223"/>
                      <a:pt x="62" y="224"/>
                      <a:pt x="72" y="224"/>
                    </a:cubicBezTo>
                    <a:cubicBezTo>
                      <a:pt x="85" y="224"/>
                      <a:pt x="96" y="221"/>
                      <a:pt x="103" y="214"/>
                    </a:cubicBezTo>
                    <a:cubicBezTo>
                      <a:pt x="109" y="209"/>
                      <a:pt x="112" y="200"/>
                      <a:pt x="111" y="186"/>
                    </a:cubicBezTo>
                    <a:cubicBezTo>
                      <a:pt x="94" y="184"/>
                      <a:pt x="84" y="183"/>
                      <a:pt x="78" y="1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" name="Google Shape;75;p11"/>
              <p:cNvSpPr/>
              <p:nvPr/>
            </p:nvSpPr>
            <p:spPr>
              <a:xfrm>
                <a:off x="11225582" y="5611986"/>
                <a:ext cx="185241" cy="178481"/>
              </a:xfrm>
              <a:custGeom>
                <a:rect b="b" l="l" r="r" t="t"/>
                <a:pathLst>
                  <a:path extrusionOk="0" h="254" w="264">
                    <a:moveTo>
                      <a:pt x="148" y="63"/>
                    </a:moveTo>
                    <a:cubicBezTo>
                      <a:pt x="182" y="61"/>
                      <a:pt x="204" y="59"/>
                      <a:pt x="215" y="57"/>
                    </a:cubicBezTo>
                    <a:cubicBezTo>
                      <a:pt x="220" y="57"/>
                      <a:pt x="227" y="55"/>
                      <a:pt x="238" y="53"/>
                    </a:cubicBezTo>
                    <a:cubicBezTo>
                      <a:pt x="242" y="52"/>
                      <a:pt x="245" y="53"/>
                      <a:pt x="249" y="56"/>
                    </a:cubicBezTo>
                    <a:cubicBezTo>
                      <a:pt x="257" y="63"/>
                      <a:pt x="262" y="68"/>
                      <a:pt x="263" y="70"/>
                    </a:cubicBezTo>
                    <a:cubicBezTo>
                      <a:pt x="264" y="74"/>
                      <a:pt x="262" y="76"/>
                      <a:pt x="256" y="74"/>
                    </a:cubicBezTo>
                    <a:cubicBezTo>
                      <a:pt x="241" y="71"/>
                      <a:pt x="222" y="69"/>
                      <a:pt x="199" y="69"/>
                    </a:cubicBezTo>
                    <a:cubicBezTo>
                      <a:pt x="184" y="69"/>
                      <a:pt x="167" y="69"/>
                      <a:pt x="148" y="71"/>
                    </a:cubicBezTo>
                    <a:cubicBezTo>
                      <a:pt x="148" y="87"/>
                      <a:pt x="148" y="103"/>
                      <a:pt x="148" y="119"/>
                    </a:cubicBezTo>
                    <a:cubicBezTo>
                      <a:pt x="150" y="127"/>
                      <a:pt x="151" y="137"/>
                      <a:pt x="151" y="151"/>
                    </a:cubicBezTo>
                    <a:cubicBezTo>
                      <a:pt x="151" y="198"/>
                      <a:pt x="131" y="232"/>
                      <a:pt x="90" y="253"/>
                    </a:cubicBezTo>
                    <a:cubicBezTo>
                      <a:pt x="86" y="254"/>
                      <a:pt x="85" y="253"/>
                      <a:pt x="87" y="250"/>
                    </a:cubicBezTo>
                    <a:cubicBezTo>
                      <a:pt x="96" y="243"/>
                      <a:pt x="104" y="236"/>
                      <a:pt x="111" y="228"/>
                    </a:cubicBezTo>
                    <a:cubicBezTo>
                      <a:pt x="127" y="209"/>
                      <a:pt x="136" y="187"/>
                      <a:pt x="137" y="161"/>
                    </a:cubicBezTo>
                    <a:cubicBezTo>
                      <a:pt x="131" y="170"/>
                      <a:pt x="123" y="174"/>
                      <a:pt x="113" y="174"/>
                    </a:cubicBezTo>
                    <a:cubicBezTo>
                      <a:pt x="105" y="174"/>
                      <a:pt x="97" y="171"/>
                      <a:pt x="91" y="164"/>
                    </a:cubicBezTo>
                    <a:cubicBezTo>
                      <a:pt x="85" y="159"/>
                      <a:pt x="83" y="151"/>
                      <a:pt x="83" y="141"/>
                    </a:cubicBezTo>
                    <a:cubicBezTo>
                      <a:pt x="83" y="130"/>
                      <a:pt x="87" y="121"/>
                      <a:pt x="94" y="114"/>
                    </a:cubicBezTo>
                    <a:cubicBezTo>
                      <a:pt x="100" y="108"/>
                      <a:pt x="108" y="105"/>
                      <a:pt x="117" y="105"/>
                    </a:cubicBezTo>
                    <a:cubicBezTo>
                      <a:pt x="123" y="105"/>
                      <a:pt x="129" y="106"/>
                      <a:pt x="135" y="109"/>
                    </a:cubicBezTo>
                    <a:cubicBezTo>
                      <a:pt x="135" y="97"/>
                      <a:pt x="135" y="85"/>
                      <a:pt x="135" y="72"/>
                    </a:cubicBezTo>
                    <a:cubicBezTo>
                      <a:pt x="95" y="78"/>
                      <a:pt x="65" y="84"/>
                      <a:pt x="46" y="90"/>
                    </a:cubicBezTo>
                    <a:cubicBezTo>
                      <a:pt x="38" y="92"/>
                      <a:pt x="33" y="94"/>
                      <a:pt x="30" y="96"/>
                    </a:cubicBezTo>
                    <a:cubicBezTo>
                      <a:pt x="26" y="98"/>
                      <a:pt x="21" y="97"/>
                      <a:pt x="18" y="94"/>
                    </a:cubicBezTo>
                    <a:cubicBezTo>
                      <a:pt x="9" y="88"/>
                      <a:pt x="3" y="80"/>
                      <a:pt x="0" y="69"/>
                    </a:cubicBezTo>
                    <a:cubicBezTo>
                      <a:pt x="0" y="65"/>
                      <a:pt x="1" y="65"/>
                      <a:pt x="4" y="68"/>
                    </a:cubicBezTo>
                    <a:cubicBezTo>
                      <a:pt x="8" y="74"/>
                      <a:pt x="15" y="78"/>
                      <a:pt x="26" y="78"/>
                    </a:cubicBezTo>
                    <a:cubicBezTo>
                      <a:pt x="36" y="78"/>
                      <a:pt x="52" y="76"/>
                      <a:pt x="74" y="72"/>
                    </a:cubicBezTo>
                    <a:cubicBezTo>
                      <a:pt x="91" y="69"/>
                      <a:pt x="111" y="66"/>
                      <a:pt x="135" y="64"/>
                    </a:cubicBezTo>
                    <a:cubicBezTo>
                      <a:pt x="135" y="54"/>
                      <a:pt x="135" y="44"/>
                      <a:pt x="135" y="34"/>
                    </a:cubicBezTo>
                    <a:cubicBezTo>
                      <a:pt x="135" y="17"/>
                      <a:pt x="127" y="7"/>
                      <a:pt x="112" y="6"/>
                    </a:cubicBezTo>
                    <a:cubicBezTo>
                      <a:pt x="109" y="4"/>
                      <a:pt x="109" y="3"/>
                      <a:pt x="112" y="1"/>
                    </a:cubicBezTo>
                    <a:cubicBezTo>
                      <a:pt x="125" y="0"/>
                      <a:pt x="135" y="2"/>
                      <a:pt x="142" y="7"/>
                    </a:cubicBezTo>
                    <a:cubicBezTo>
                      <a:pt x="146" y="9"/>
                      <a:pt x="150" y="12"/>
                      <a:pt x="153" y="17"/>
                    </a:cubicBezTo>
                    <a:cubicBezTo>
                      <a:pt x="156" y="21"/>
                      <a:pt x="155" y="23"/>
                      <a:pt x="151" y="25"/>
                    </a:cubicBezTo>
                    <a:cubicBezTo>
                      <a:pt x="149" y="27"/>
                      <a:pt x="148" y="40"/>
                      <a:pt x="148" y="63"/>
                    </a:cubicBezTo>
                    <a:close/>
                    <a:moveTo>
                      <a:pt x="99" y="119"/>
                    </a:moveTo>
                    <a:cubicBezTo>
                      <a:pt x="95" y="124"/>
                      <a:pt x="93" y="131"/>
                      <a:pt x="93" y="138"/>
                    </a:cubicBezTo>
                    <a:cubicBezTo>
                      <a:pt x="93" y="150"/>
                      <a:pt x="96" y="159"/>
                      <a:pt x="102" y="164"/>
                    </a:cubicBezTo>
                    <a:cubicBezTo>
                      <a:pt x="104" y="166"/>
                      <a:pt x="108" y="168"/>
                      <a:pt x="113" y="168"/>
                    </a:cubicBezTo>
                    <a:cubicBezTo>
                      <a:pt x="118" y="168"/>
                      <a:pt x="123" y="166"/>
                      <a:pt x="126" y="163"/>
                    </a:cubicBezTo>
                    <a:cubicBezTo>
                      <a:pt x="132" y="156"/>
                      <a:pt x="136" y="147"/>
                      <a:pt x="136" y="135"/>
                    </a:cubicBezTo>
                    <a:cubicBezTo>
                      <a:pt x="136" y="118"/>
                      <a:pt x="129" y="110"/>
                      <a:pt x="117" y="110"/>
                    </a:cubicBezTo>
                    <a:cubicBezTo>
                      <a:pt x="108" y="110"/>
                      <a:pt x="102" y="113"/>
                      <a:pt x="99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76" name="Google Shape;76;p11"/>
            <p:cNvGrpSpPr/>
            <p:nvPr/>
          </p:nvGrpSpPr>
          <p:grpSpPr>
            <a:xfrm>
              <a:off x="9002827" y="3659557"/>
              <a:ext cx="826933" cy="216969"/>
              <a:chOff x="7458381" y="5575585"/>
              <a:chExt cx="830083" cy="225342"/>
            </a:xfrm>
          </p:grpSpPr>
          <p:sp>
            <p:nvSpPr>
              <p:cNvPr id="77" name="Google Shape;77;p11"/>
              <p:cNvSpPr/>
              <p:nvPr/>
            </p:nvSpPr>
            <p:spPr>
              <a:xfrm>
                <a:off x="7458381" y="5586058"/>
                <a:ext cx="135813" cy="160476"/>
              </a:xfrm>
              <a:custGeom>
                <a:rect b="b" l="l" r="r" t="t"/>
                <a:pathLst>
                  <a:path extrusionOk="0" h="201" w="170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9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" name="Google Shape;78;p11"/>
              <p:cNvSpPr/>
              <p:nvPr/>
            </p:nvSpPr>
            <p:spPr>
              <a:xfrm>
                <a:off x="7601289" y="5631667"/>
                <a:ext cx="98313" cy="114867"/>
              </a:xfrm>
              <a:custGeom>
                <a:rect b="b" l="l" r="r" t="t"/>
                <a:pathLst>
                  <a:path extrusionOk="0" h="340" w="291">
                    <a:moveTo>
                      <a:pt x="109" y="279"/>
                    </a:moveTo>
                    <a:lnTo>
                      <a:pt x="291" y="279"/>
                    </a:lnTo>
                    <a:lnTo>
                      <a:pt x="291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88" y="0"/>
                    </a:lnTo>
                    <a:lnTo>
                      <a:pt x="288" y="30"/>
                    </a:lnTo>
                    <a:lnTo>
                      <a:pt x="10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" name="Google Shape;79;p11"/>
              <p:cNvSpPr/>
              <p:nvPr/>
            </p:nvSpPr>
            <p:spPr>
              <a:xfrm>
                <a:off x="7713791" y="5575585"/>
                <a:ext cx="32095" cy="170949"/>
              </a:xfrm>
              <a:custGeom>
                <a:rect b="b" l="l" r="r" t="t"/>
                <a:pathLst>
                  <a:path extrusionOk="0" h="214" w="40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" name="Google Shape;80;p11"/>
              <p:cNvSpPr/>
              <p:nvPr/>
            </p:nvSpPr>
            <p:spPr>
              <a:xfrm>
                <a:off x="7764130" y="5629302"/>
                <a:ext cx="104394" cy="159462"/>
              </a:xfrm>
              <a:custGeom>
                <a:rect b="b" l="l" r="r" t="t"/>
                <a:pathLst>
                  <a:path extrusionOk="0" h="200" w="13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4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5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" name="Google Shape;81;p11"/>
              <p:cNvSpPr/>
              <p:nvPr/>
            </p:nvSpPr>
            <p:spPr>
              <a:xfrm>
                <a:off x="7888794" y="5576598"/>
                <a:ext cx="105070" cy="169936"/>
              </a:xfrm>
              <a:custGeom>
                <a:rect b="b" l="l" r="r" t="t"/>
                <a:pathLst>
                  <a:path extrusionOk="0" h="503" w="311">
                    <a:moveTo>
                      <a:pt x="212" y="503"/>
                    </a:moveTo>
                    <a:lnTo>
                      <a:pt x="77" y="340"/>
                    </a:lnTo>
                    <a:lnTo>
                      <a:pt x="77" y="340"/>
                    </a:lnTo>
                    <a:lnTo>
                      <a:pt x="77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7" y="0"/>
                    </a:lnTo>
                    <a:lnTo>
                      <a:pt x="77" y="319"/>
                    </a:lnTo>
                    <a:lnTo>
                      <a:pt x="77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" name="Google Shape;82;p11"/>
              <p:cNvSpPr/>
              <p:nvPr/>
            </p:nvSpPr>
            <p:spPr>
              <a:xfrm>
                <a:off x="8003661" y="5631667"/>
                <a:ext cx="102705" cy="117908"/>
              </a:xfrm>
              <a:custGeom>
                <a:rect b="b" l="l" r="r" t="t"/>
                <a:pathLst>
                  <a:path extrusionOk="0" h="148" w="129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5" y="143"/>
                      <a:pt x="71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4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2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8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44"/>
                      <a:pt x="129" y="144"/>
                      <a:pt x="129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" name="Google Shape;83;p11"/>
              <p:cNvSpPr/>
              <p:nvPr/>
            </p:nvSpPr>
            <p:spPr>
              <a:xfrm>
                <a:off x="8099947" y="5575585"/>
                <a:ext cx="65542" cy="225342"/>
              </a:xfrm>
              <a:custGeom>
                <a:rect b="b" l="l" r="r" t="t"/>
                <a:pathLst>
                  <a:path extrusionOk="0" h="282" w="82">
                    <a:moveTo>
                      <a:pt x="74" y="238"/>
                    </a:moveTo>
                    <a:cubicBezTo>
                      <a:pt x="72" y="247"/>
                      <a:pt x="68" y="255"/>
                      <a:pt x="63" y="261"/>
                    </a:cubicBezTo>
                    <a:cubicBezTo>
                      <a:pt x="59" y="268"/>
                      <a:pt x="52" y="273"/>
                      <a:pt x="45" y="276"/>
                    </a:cubicBezTo>
                    <a:cubicBezTo>
                      <a:pt x="38" y="280"/>
                      <a:pt x="30" y="282"/>
                      <a:pt x="20" y="282"/>
                    </a:cubicBezTo>
                    <a:cubicBezTo>
                      <a:pt x="18" y="282"/>
                      <a:pt x="16" y="282"/>
                      <a:pt x="15" y="281"/>
                    </a:cubicBezTo>
                    <a:cubicBezTo>
                      <a:pt x="13" y="281"/>
                      <a:pt x="11" y="281"/>
                      <a:pt x="9" y="280"/>
                    </a:cubicBezTo>
                    <a:cubicBezTo>
                      <a:pt x="8" y="280"/>
                      <a:pt x="6" y="280"/>
                      <a:pt x="4" y="279"/>
                    </a:cubicBezTo>
                    <a:cubicBezTo>
                      <a:pt x="3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3" y="251"/>
                      <a:pt x="6" y="252"/>
                      <a:pt x="9" y="254"/>
                    </a:cubicBezTo>
                    <a:cubicBezTo>
                      <a:pt x="12" y="255"/>
                      <a:pt x="16" y="255"/>
                      <a:pt x="18" y="255"/>
                    </a:cubicBezTo>
                    <a:cubicBezTo>
                      <a:pt x="22" y="255"/>
                      <a:pt x="26" y="255"/>
                      <a:pt x="29" y="253"/>
                    </a:cubicBezTo>
                    <a:cubicBezTo>
                      <a:pt x="32" y="251"/>
                      <a:pt x="35" y="249"/>
                      <a:pt x="37" y="246"/>
                    </a:cubicBezTo>
                    <a:cubicBezTo>
                      <a:pt x="40" y="242"/>
                      <a:pt x="42" y="238"/>
                      <a:pt x="43" y="232"/>
                    </a:cubicBezTo>
                    <a:cubicBezTo>
                      <a:pt x="45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8" y="220"/>
                      <a:pt x="77" y="229"/>
                      <a:pt x="74" y="238"/>
                    </a:cubicBezTo>
                    <a:close/>
                    <a:moveTo>
                      <a:pt x="82" y="20"/>
                    </a:moveTo>
                    <a:cubicBezTo>
                      <a:pt x="82" y="22"/>
                      <a:pt x="81" y="24"/>
                      <a:pt x="80" y="27"/>
                    </a:cubicBezTo>
                    <a:cubicBezTo>
                      <a:pt x="79" y="29"/>
                      <a:pt x="78" y="31"/>
                      <a:pt x="76" y="33"/>
                    </a:cubicBezTo>
                    <a:cubicBezTo>
                      <a:pt x="74" y="34"/>
                      <a:pt x="72" y="36"/>
                      <a:pt x="70" y="37"/>
                    </a:cubicBezTo>
                    <a:cubicBezTo>
                      <a:pt x="67" y="38"/>
                      <a:pt x="65" y="38"/>
                      <a:pt x="62" y="38"/>
                    </a:cubicBezTo>
                    <a:cubicBezTo>
                      <a:pt x="59" y="38"/>
                      <a:pt x="56" y="38"/>
                      <a:pt x="54" y="37"/>
                    </a:cubicBezTo>
                    <a:cubicBezTo>
                      <a:pt x="52" y="36"/>
                      <a:pt x="49" y="34"/>
                      <a:pt x="48" y="33"/>
                    </a:cubicBezTo>
                    <a:cubicBezTo>
                      <a:pt x="46" y="31"/>
                      <a:pt x="45" y="29"/>
                      <a:pt x="44" y="27"/>
                    </a:cubicBezTo>
                    <a:cubicBezTo>
                      <a:pt x="43" y="24"/>
                      <a:pt x="42" y="22"/>
                      <a:pt x="42" y="20"/>
                    </a:cubicBezTo>
                    <a:cubicBezTo>
                      <a:pt x="42" y="17"/>
                      <a:pt x="43" y="14"/>
                      <a:pt x="44" y="12"/>
                    </a:cubicBezTo>
                    <a:cubicBezTo>
                      <a:pt x="45" y="10"/>
                      <a:pt x="46" y="8"/>
                      <a:pt x="48" y="6"/>
                    </a:cubicBezTo>
                    <a:cubicBezTo>
                      <a:pt x="50" y="4"/>
                      <a:pt x="52" y="3"/>
                      <a:pt x="54" y="2"/>
                    </a:cubicBezTo>
                    <a:cubicBezTo>
                      <a:pt x="56" y="1"/>
                      <a:pt x="59" y="0"/>
                      <a:pt x="62" y="0"/>
                    </a:cubicBezTo>
                    <a:cubicBezTo>
                      <a:pt x="65" y="0"/>
                      <a:pt x="67" y="1"/>
                      <a:pt x="70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8" y="8"/>
                      <a:pt x="79" y="10"/>
                      <a:pt x="80" y="12"/>
                    </a:cubicBezTo>
                    <a:cubicBezTo>
                      <a:pt x="81" y="14"/>
                      <a:pt x="82" y="17"/>
                      <a:pt x="82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" name="Google Shape;84;p11"/>
              <p:cNvSpPr/>
              <p:nvPr/>
            </p:nvSpPr>
            <p:spPr>
              <a:xfrm>
                <a:off x="8183732" y="5629302"/>
                <a:ext cx="104732" cy="159462"/>
              </a:xfrm>
              <a:custGeom>
                <a:rect b="b" l="l" r="r" t="t"/>
                <a:pathLst>
                  <a:path extrusionOk="0" h="200" w="13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3" y="142"/>
                    </a:cubicBezTo>
                    <a:cubicBezTo>
                      <a:pt x="111" y="143"/>
                      <a:pt x="107" y="144"/>
                      <a:pt x="104" y="145"/>
                    </a:cubicBezTo>
                    <a:cubicBezTo>
                      <a:pt x="100" y="147"/>
                      <a:pt x="96" y="148"/>
                      <a:pt x="92" y="148"/>
                    </a:cubicBezTo>
                    <a:cubicBezTo>
                      <a:pt x="87" y="149"/>
                      <a:pt x="82" y="150"/>
                      <a:pt x="77" y="150"/>
                    </a:cubicBezTo>
                    <a:cubicBezTo>
                      <a:pt x="76" y="153"/>
                      <a:pt x="74" y="156"/>
                      <a:pt x="73" y="160"/>
                    </a:cubicBezTo>
                    <a:cubicBezTo>
                      <a:pt x="72" y="163"/>
                      <a:pt x="72" y="166"/>
                      <a:pt x="72" y="169"/>
                    </a:cubicBezTo>
                    <a:cubicBezTo>
                      <a:pt x="72" y="174"/>
                      <a:pt x="73" y="177"/>
                      <a:pt x="75" y="179"/>
                    </a:cubicBezTo>
                    <a:cubicBezTo>
                      <a:pt x="77" y="181"/>
                      <a:pt x="80" y="182"/>
                      <a:pt x="84" y="182"/>
                    </a:cubicBezTo>
                    <a:cubicBezTo>
                      <a:pt x="85" y="182"/>
                      <a:pt x="86" y="182"/>
                      <a:pt x="87" y="182"/>
                    </a:cubicBezTo>
                    <a:cubicBezTo>
                      <a:pt x="88" y="182"/>
                      <a:pt x="89" y="181"/>
                      <a:pt x="91" y="181"/>
                    </a:cubicBezTo>
                    <a:cubicBezTo>
                      <a:pt x="92" y="181"/>
                      <a:pt x="93" y="180"/>
                      <a:pt x="94" y="180"/>
                    </a:cubicBezTo>
                    <a:cubicBezTo>
                      <a:pt x="96" y="179"/>
                      <a:pt x="97" y="179"/>
                      <a:pt x="98" y="178"/>
                    </a:cubicBezTo>
                    <a:cubicBezTo>
                      <a:pt x="98" y="196"/>
                      <a:pt x="98" y="196"/>
                      <a:pt x="98" y="196"/>
                    </a:cubicBezTo>
                    <a:cubicBezTo>
                      <a:pt x="95" y="197"/>
                      <a:pt x="92" y="198"/>
                      <a:pt x="88" y="199"/>
                    </a:cubicBezTo>
                    <a:cubicBezTo>
                      <a:pt x="85" y="200"/>
                      <a:pt x="81" y="200"/>
                      <a:pt x="77" y="200"/>
                    </a:cubicBezTo>
                    <a:cubicBezTo>
                      <a:pt x="67" y="200"/>
                      <a:pt x="60" y="198"/>
                      <a:pt x="56" y="194"/>
                    </a:cubicBezTo>
                    <a:cubicBezTo>
                      <a:pt x="51" y="189"/>
                      <a:pt x="49" y="183"/>
                      <a:pt x="49" y="175"/>
                    </a:cubicBezTo>
                    <a:cubicBezTo>
                      <a:pt x="49" y="171"/>
                      <a:pt x="49" y="166"/>
                      <a:pt x="51" y="162"/>
                    </a:cubicBezTo>
                    <a:cubicBezTo>
                      <a:pt x="53" y="158"/>
                      <a:pt x="55" y="154"/>
                      <a:pt x="58" y="150"/>
                    </a:cubicBezTo>
                    <a:cubicBezTo>
                      <a:pt x="49" y="149"/>
                      <a:pt x="41" y="147"/>
                      <a:pt x="34" y="143"/>
                    </a:cubicBezTo>
                    <a:cubicBezTo>
                      <a:pt x="27" y="139"/>
                      <a:pt x="21" y="135"/>
                      <a:pt x="16" y="128"/>
                    </a:cubicBezTo>
                    <a:cubicBezTo>
                      <a:pt x="11" y="122"/>
                      <a:pt x="7" y="115"/>
                      <a:pt x="4" y="106"/>
                    </a:cubicBezTo>
                    <a:cubicBezTo>
                      <a:pt x="1" y="97"/>
                      <a:pt x="0" y="88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85" name="Google Shape;85;p11"/>
            <p:cNvGrpSpPr/>
            <p:nvPr/>
          </p:nvGrpSpPr>
          <p:grpSpPr>
            <a:xfrm>
              <a:off x="8252113" y="4202116"/>
              <a:ext cx="763039" cy="190660"/>
              <a:chOff x="4872260" y="5575584"/>
              <a:chExt cx="765942" cy="198016"/>
            </a:xfrm>
          </p:grpSpPr>
          <p:sp>
            <p:nvSpPr>
              <p:cNvPr id="86" name="Google Shape;86;p11"/>
              <p:cNvSpPr/>
              <p:nvPr/>
            </p:nvSpPr>
            <p:spPr>
              <a:xfrm>
                <a:off x="4872260" y="5578313"/>
                <a:ext cx="145392" cy="181255"/>
              </a:xfrm>
              <a:custGeom>
                <a:rect b="b" l="l" r="r" t="t"/>
                <a:pathLst>
                  <a:path extrusionOk="0" h="197" w="158">
                    <a:moveTo>
                      <a:pt x="131" y="197"/>
                    </a:moveTo>
                    <a:cubicBezTo>
                      <a:pt x="131" y="144"/>
                      <a:pt x="131" y="144"/>
                      <a:pt x="131" y="144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3" y="102"/>
                      <a:pt x="32" y="84"/>
                      <a:pt x="38" y="65"/>
                    </a:cubicBezTo>
                    <a:cubicBezTo>
                      <a:pt x="43" y="45"/>
                      <a:pt x="47" y="24"/>
                      <a:pt x="48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118"/>
                      <a:pt x="135" y="118"/>
                      <a:pt x="135" y="118"/>
                    </a:cubicBezTo>
                    <a:cubicBezTo>
                      <a:pt x="158" y="118"/>
                      <a:pt x="158" y="118"/>
                      <a:pt x="158" y="118"/>
                    </a:cubicBezTo>
                    <a:cubicBezTo>
                      <a:pt x="158" y="197"/>
                      <a:pt x="158" y="197"/>
                      <a:pt x="158" y="197"/>
                    </a:cubicBezTo>
                    <a:lnTo>
                      <a:pt x="131" y="197"/>
                    </a:lnTo>
                    <a:close/>
                    <a:moveTo>
                      <a:pt x="103" y="26"/>
                    </a:moveTo>
                    <a:cubicBezTo>
                      <a:pt x="73" y="26"/>
                      <a:pt x="73" y="26"/>
                      <a:pt x="73" y="26"/>
                    </a:cubicBezTo>
                    <a:cubicBezTo>
                      <a:pt x="72" y="43"/>
                      <a:pt x="69" y="59"/>
                      <a:pt x="65" y="74"/>
                    </a:cubicBezTo>
                    <a:cubicBezTo>
                      <a:pt x="61" y="89"/>
                      <a:pt x="54" y="104"/>
                      <a:pt x="46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lnTo>
                      <a:pt x="103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" name="Google Shape;87;p11"/>
              <p:cNvSpPr/>
              <p:nvPr/>
            </p:nvSpPr>
            <p:spPr>
              <a:xfrm>
                <a:off x="5025838" y="5578313"/>
                <a:ext cx="116158" cy="132530"/>
              </a:xfrm>
              <a:custGeom>
                <a:rect b="b" l="l" r="r" t="t"/>
                <a:pathLst>
                  <a:path extrusionOk="0" h="144" w="126">
                    <a:moveTo>
                      <a:pt x="93" y="144"/>
                    </a:moveTo>
                    <a:cubicBezTo>
                      <a:pt x="93" y="90"/>
                      <a:pt x="93" y="90"/>
                      <a:pt x="93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5" y="90"/>
                      <a:pt x="73" y="90"/>
                      <a:pt x="70" y="90"/>
                    </a:cubicBezTo>
                    <a:cubicBezTo>
                      <a:pt x="68" y="91"/>
                      <a:pt x="65" y="92"/>
                      <a:pt x="63" y="93"/>
                    </a:cubicBezTo>
                    <a:cubicBezTo>
                      <a:pt x="61" y="95"/>
                      <a:pt x="58" y="97"/>
                      <a:pt x="56" y="99"/>
                    </a:cubicBezTo>
                    <a:cubicBezTo>
                      <a:pt x="54" y="102"/>
                      <a:pt x="52" y="106"/>
                      <a:pt x="50" y="110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20" y="99"/>
                      <a:pt x="24" y="94"/>
                      <a:pt x="28" y="90"/>
                    </a:cubicBezTo>
                    <a:cubicBezTo>
                      <a:pt x="32" y="86"/>
                      <a:pt x="38" y="82"/>
                      <a:pt x="45" y="80"/>
                    </a:cubicBezTo>
                    <a:cubicBezTo>
                      <a:pt x="33" y="79"/>
                      <a:pt x="24" y="74"/>
                      <a:pt x="18" y="68"/>
                    </a:cubicBezTo>
                    <a:cubicBezTo>
                      <a:pt x="12" y="61"/>
                      <a:pt x="9" y="53"/>
                      <a:pt x="9" y="42"/>
                    </a:cubicBezTo>
                    <a:cubicBezTo>
                      <a:pt x="9" y="36"/>
                      <a:pt x="10" y="31"/>
                      <a:pt x="12" y="26"/>
                    </a:cubicBezTo>
                    <a:cubicBezTo>
                      <a:pt x="14" y="21"/>
                      <a:pt x="18" y="17"/>
                      <a:pt x="22" y="13"/>
                    </a:cubicBezTo>
                    <a:cubicBezTo>
                      <a:pt x="27" y="9"/>
                      <a:pt x="32" y="6"/>
                      <a:pt x="39" y="4"/>
                    </a:cubicBezTo>
                    <a:cubicBezTo>
                      <a:pt x="47" y="1"/>
                      <a:pt x="55" y="0"/>
                      <a:pt x="6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144"/>
                      <a:pt x="126" y="144"/>
                      <a:pt x="126" y="144"/>
                    </a:cubicBezTo>
                    <a:lnTo>
                      <a:pt x="93" y="144"/>
                    </a:lnTo>
                    <a:close/>
                    <a:moveTo>
                      <a:pt x="93" y="24"/>
                    </a:moveTo>
                    <a:cubicBezTo>
                      <a:pt x="71" y="24"/>
                      <a:pt x="71" y="24"/>
                      <a:pt x="71" y="24"/>
                    </a:cubicBezTo>
                    <a:cubicBezTo>
                      <a:pt x="61" y="24"/>
                      <a:pt x="54" y="25"/>
                      <a:pt x="50" y="29"/>
                    </a:cubicBezTo>
                    <a:cubicBezTo>
                      <a:pt x="45" y="32"/>
                      <a:pt x="43" y="38"/>
                      <a:pt x="43" y="45"/>
                    </a:cubicBezTo>
                    <a:cubicBezTo>
                      <a:pt x="43" y="53"/>
                      <a:pt x="45" y="58"/>
                      <a:pt x="50" y="62"/>
                    </a:cubicBezTo>
                    <a:cubicBezTo>
                      <a:pt x="55" y="66"/>
                      <a:pt x="62" y="67"/>
                      <a:pt x="71" y="67"/>
                    </a:cubicBezTo>
                    <a:cubicBezTo>
                      <a:pt x="93" y="67"/>
                      <a:pt x="93" y="67"/>
                      <a:pt x="93" y="67"/>
                    </a:cubicBezTo>
                    <a:lnTo>
                      <a:pt x="93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" name="Google Shape;88;p11"/>
              <p:cNvSpPr/>
              <p:nvPr/>
            </p:nvSpPr>
            <p:spPr>
              <a:xfrm>
                <a:off x="5177078" y="5578313"/>
                <a:ext cx="121615" cy="132530"/>
              </a:xfrm>
              <a:custGeom>
                <a:rect b="b" l="l" r="r" t="t"/>
                <a:pathLst>
                  <a:path extrusionOk="0" h="340" w="312">
                    <a:moveTo>
                      <a:pt x="210" y="340"/>
                    </a:moveTo>
                    <a:lnTo>
                      <a:pt x="78" y="177"/>
                    </a:lnTo>
                    <a:lnTo>
                      <a:pt x="75" y="177"/>
                    </a:lnTo>
                    <a:lnTo>
                      <a:pt x="75" y="340"/>
                    </a:lnTo>
                    <a:lnTo>
                      <a:pt x="0" y="34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156"/>
                    </a:lnTo>
                    <a:lnTo>
                      <a:pt x="78" y="156"/>
                    </a:lnTo>
                    <a:lnTo>
                      <a:pt x="203" y="0"/>
                    </a:lnTo>
                    <a:lnTo>
                      <a:pt x="300" y="0"/>
                    </a:lnTo>
                    <a:lnTo>
                      <a:pt x="156" y="163"/>
                    </a:lnTo>
                    <a:lnTo>
                      <a:pt x="312" y="340"/>
                    </a:lnTo>
                    <a:lnTo>
                      <a:pt x="210" y="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" name="Google Shape;89;p11"/>
              <p:cNvSpPr/>
              <p:nvPr/>
            </p:nvSpPr>
            <p:spPr>
              <a:xfrm>
                <a:off x="5292846" y="5578313"/>
                <a:ext cx="133699" cy="195287"/>
              </a:xfrm>
              <a:custGeom>
                <a:rect b="b" l="l" r="r" t="t"/>
                <a:pathLst>
                  <a:path extrusionOk="0" h="212" w="145">
                    <a:moveTo>
                      <a:pt x="83" y="161"/>
                    </a:moveTo>
                    <a:cubicBezTo>
                      <a:pt x="76" y="179"/>
                      <a:pt x="68" y="192"/>
                      <a:pt x="59" y="200"/>
                    </a:cubicBezTo>
                    <a:cubicBezTo>
                      <a:pt x="49" y="208"/>
                      <a:pt x="38" y="212"/>
                      <a:pt x="26" y="212"/>
                    </a:cubicBezTo>
                    <a:cubicBezTo>
                      <a:pt x="23" y="212"/>
                      <a:pt x="20" y="212"/>
                      <a:pt x="16" y="211"/>
                    </a:cubicBezTo>
                    <a:cubicBezTo>
                      <a:pt x="12" y="211"/>
                      <a:pt x="9" y="210"/>
                      <a:pt x="6" y="209"/>
                    </a:cubicBezTo>
                    <a:cubicBezTo>
                      <a:pt x="6" y="182"/>
                      <a:pt x="6" y="182"/>
                      <a:pt x="6" y="182"/>
                    </a:cubicBezTo>
                    <a:cubicBezTo>
                      <a:pt x="8" y="183"/>
                      <a:pt x="11" y="184"/>
                      <a:pt x="14" y="184"/>
                    </a:cubicBezTo>
                    <a:cubicBezTo>
                      <a:pt x="17" y="185"/>
                      <a:pt x="20" y="185"/>
                      <a:pt x="22" y="185"/>
                    </a:cubicBezTo>
                    <a:cubicBezTo>
                      <a:pt x="27" y="185"/>
                      <a:pt x="32" y="184"/>
                      <a:pt x="36" y="181"/>
                    </a:cubicBezTo>
                    <a:cubicBezTo>
                      <a:pt x="41" y="178"/>
                      <a:pt x="45" y="174"/>
                      <a:pt x="47" y="167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0" y="102"/>
                      <a:pt x="70" y="102"/>
                      <a:pt x="70" y="102"/>
                    </a:cubicBezTo>
                    <a:cubicBezTo>
                      <a:pt x="71" y="104"/>
                      <a:pt x="71" y="106"/>
                      <a:pt x="72" y="109"/>
                    </a:cubicBezTo>
                    <a:cubicBezTo>
                      <a:pt x="72" y="112"/>
                      <a:pt x="73" y="114"/>
                      <a:pt x="73" y="115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4"/>
                      <a:pt x="75" y="112"/>
                      <a:pt x="75" y="109"/>
                    </a:cubicBezTo>
                    <a:cubicBezTo>
                      <a:pt x="76" y="107"/>
                      <a:pt x="76" y="104"/>
                      <a:pt x="77" y="10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83" y="1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" name="Google Shape;90;p11"/>
              <p:cNvSpPr/>
              <p:nvPr/>
            </p:nvSpPr>
            <p:spPr>
              <a:xfrm>
                <a:off x="5442137" y="5575584"/>
                <a:ext cx="196065" cy="138767"/>
              </a:xfrm>
              <a:custGeom>
                <a:rect b="b" l="l" r="r" t="t"/>
                <a:pathLst>
                  <a:path extrusionOk="0" h="151" w="213">
                    <a:moveTo>
                      <a:pt x="213" y="74"/>
                    </a:moveTo>
                    <a:cubicBezTo>
                      <a:pt x="213" y="86"/>
                      <a:pt x="211" y="96"/>
                      <a:pt x="208" y="106"/>
                    </a:cubicBezTo>
                    <a:cubicBezTo>
                      <a:pt x="205" y="115"/>
                      <a:pt x="200" y="124"/>
                      <a:pt x="194" y="130"/>
                    </a:cubicBezTo>
                    <a:cubicBezTo>
                      <a:pt x="187" y="137"/>
                      <a:pt x="180" y="142"/>
                      <a:pt x="171" y="145"/>
                    </a:cubicBezTo>
                    <a:cubicBezTo>
                      <a:pt x="162" y="149"/>
                      <a:pt x="151" y="151"/>
                      <a:pt x="140" y="151"/>
                    </a:cubicBezTo>
                    <a:cubicBezTo>
                      <a:pt x="130" y="151"/>
                      <a:pt x="120" y="149"/>
                      <a:pt x="112" y="146"/>
                    </a:cubicBezTo>
                    <a:cubicBezTo>
                      <a:pt x="103" y="143"/>
                      <a:pt x="96" y="139"/>
                      <a:pt x="90" y="133"/>
                    </a:cubicBezTo>
                    <a:cubicBezTo>
                      <a:pt x="84" y="127"/>
                      <a:pt x="80" y="121"/>
                      <a:pt x="76" y="112"/>
                    </a:cubicBezTo>
                    <a:cubicBezTo>
                      <a:pt x="73" y="104"/>
                      <a:pt x="71" y="95"/>
                      <a:pt x="70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2" y="49"/>
                      <a:pt x="75" y="41"/>
                      <a:pt x="79" y="33"/>
                    </a:cubicBezTo>
                    <a:cubicBezTo>
                      <a:pt x="83" y="26"/>
                      <a:pt x="89" y="20"/>
                      <a:pt x="95" y="15"/>
                    </a:cubicBezTo>
                    <a:cubicBezTo>
                      <a:pt x="101" y="10"/>
                      <a:pt x="108" y="6"/>
                      <a:pt x="117" y="4"/>
                    </a:cubicBezTo>
                    <a:cubicBezTo>
                      <a:pt x="125" y="1"/>
                      <a:pt x="134" y="0"/>
                      <a:pt x="144" y="0"/>
                    </a:cubicBezTo>
                    <a:cubicBezTo>
                      <a:pt x="155" y="0"/>
                      <a:pt x="165" y="2"/>
                      <a:pt x="174" y="5"/>
                    </a:cubicBezTo>
                    <a:cubicBezTo>
                      <a:pt x="183" y="9"/>
                      <a:pt x="190" y="14"/>
                      <a:pt x="196" y="20"/>
                    </a:cubicBezTo>
                    <a:cubicBezTo>
                      <a:pt x="202" y="27"/>
                      <a:pt x="206" y="35"/>
                      <a:pt x="209" y="44"/>
                    </a:cubicBezTo>
                    <a:cubicBezTo>
                      <a:pt x="212" y="53"/>
                      <a:pt x="213" y="63"/>
                      <a:pt x="213" y="74"/>
                    </a:cubicBezTo>
                    <a:close/>
                    <a:moveTo>
                      <a:pt x="179" y="75"/>
                    </a:moveTo>
                    <a:cubicBezTo>
                      <a:pt x="179" y="59"/>
                      <a:pt x="176" y="47"/>
                      <a:pt x="170" y="39"/>
                    </a:cubicBezTo>
                    <a:cubicBezTo>
                      <a:pt x="164" y="30"/>
                      <a:pt x="154" y="26"/>
                      <a:pt x="142" y="26"/>
                    </a:cubicBezTo>
                    <a:cubicBezTo>
                      <a:pt x="136" y="26"/>
                      <a:pt x="131" y="27"/>
                      <a:pt x="126" y="29"/>
                    </a:cubicBezTo>
                    <a:cubicBezTo>
                      <a:pt x="121" y="31"/>
                      <a:pt x="117" y="34"/>
                      <a:pt x="114" y="38"/>
                    </a:cubicBezTo>
                    <a:cubicBezTo>
                      <a:pt x="110" y="42"/>
                      <a:pt x="108" y="48"/>
                      <a:pt x="106" y="54"/>
                    </a:cubicBezTo>
                    <a:cubicBezTo>
                      <a:pt x="104" y="60"/>
                      <a:pt x="103" y="67"/>
                      <a:pt x="103" y="76"/>
                    </a:cubicBezTo>
                    <a:cubicBezTo>
                      <a:pt x="103" y="84"/>
                      <a:pt x="104" y="91"/>
                      <a:pt x="106" y="97"/>
                    </a:cubicBezTo>
                    <a:cubicBezTo>
                      <a:pt x="108" y="103"/>
                      <a:pt x="110" y="108"/>
                      <a:pt x="114" y="112"/>
                    </a:cubicBezTo>
                    <a:cubicBezTo>
                      <a:pt x="117" y="116"/>
                      <a:pt x="121" y="119"/>
                      <a:pt x="126" y="121"/>
                    </a:cubicBezTo>
                    <a:cubicBezTo>
                      <a:pt x="131" y="123"/>
                      <a:pt x="136" y="124"/>
                      <a:pt x="142" y="124"/>
                    </a:cubicBezTo>
                    <a:cubicBezTo>
                      <a:pt x="155" y="124"/>
                      <a:pt x="164" y="120"/>
                      <a:pt x="170" y="112"/>
                    </a:cubicBezTo>
                    <a:cubicBezTo>
                      <a:pt x="176" y="103"/>
                      <a:pt x="179" y="91"/>
                      <a:pt x="179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1" name="Google Shape;91;p11"/>
            <p:cNvGrpSpPr/>
            <p:nvPr/>
          </p:nvGrpSpPr>
          <p:grpSpPr>
            <a:xfrm>
              <a:off x="6830613" y="4234125"/>
              <a:ext cx="1054994" cy="158657"/>
              <a:chOff x="6018781" y="5575586"/>
              <a:chExt cx="1059017" cy="164779"/>
            </a:xfrm>
          </p:grpSpPr>
          <p:sp>
            <p:nvSpPr>
              <p:cNvPr id="92" name="Google Shape;92;p11"/>
              <p:cNvSpPr/>
              <p:nvPr/>
            </p:nvSpPr>
            <p:spPr>
              <a:xfrm>
                <a:off x="6018781" y="5584901"/>
                <a:ext cx="128804" cy="152573"/>
              </a:xfrm>
              <a:custGeom>
                <a:rect b="b" l="l" r="r" t="t"/>
                <a:pathLst>
                  <a:path extrusionOk="0" h="201" w="170">
                    <a:moveTo>
                      <a:pt x="170" y="98"/>
                    </a:moveTo>
                    <a:cubicBezTo>
                      <a:pt x="170" y="113"/>
                      <a:pt x="167" y="128"/>
                      <a:pt x="162" y="140"/>
                    </a:cubicBezTo>
                    <a:cubicBezTo>
                      <a:pt x="157" y="153"/>
                      <a:pt x="149" y="164"/>
                      <a:pt x="140" y="173"/>
                    </a:cubicBezTo>
                    <a:cubicBezTo>
                      <a:pt x="130" y="182"/>
                      <a:pt x="119" y="189"/>
                      <a:pt x="105" y="194"/>
                    </a:cubicBezTo>
                    <a:cubicBezTo>
                      <a:pt x="92" y="199"/>
                      <a:pt x="77" y="201"/>
                      <a:pt x="6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4" y="98"/>
                    </a:moveTo>
                    <a:cubicBezTo>
                      <a:pt x="134" y="87"/>
                      <a:pt x="133" y="77"/>
                      <a:pt x="129" y="69"/>
                    </a:cubicBezTo>
                    <a:cubicBezTo>
                      <a:pt x="126" y="60"/>
                      <a:pt x="122" y="53"/>
                      <a:pt x="115" y="47"/>
                    </a:cubicBezTo>
                    <a:cubicBezTo>
                      <a:pt x="109" y="41"/>
                      <a:pt x="101" y="36"/>
                      <a:pt x="92" y="33"/>
                    </a:cubicBezTo>
                    <a:cubicBezTo>
                      <a:pt x="83" y="30"/>
                      <a:pt x="72" y="29"/>
                      <a:pt x="61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172"/>
                      <a:pt x="33" y="172"/>
                      <a:pt x="33" y="172"/>
                    </a:cubicBezTo>
                    <a:cubicBezTo>
                      <a:pt x="60" y="172"/>
                      <a:pt x="60" y="172"/>
                      <a:pt x="60" y="172"/>
                    </a:cubicBezTo>
                    <a:cubicBezTo>
                      <a:pt x="72" y="172"/>
                      <a:pt x="83" y="171"/>
                      <a:pt x="92" y="167"/>
                    </a:cubicBezTo>
                    <a:cubicBezTo>
                      <a:pt x="101" y="164"/>
                      <a:pt x="109" y="159"/>
                      <a:pt x="115" y="152"/>
                    </a:cubicBezTo>
                    <a:cubicBezTo>
                      <a:pt x="121" y="146"/>
                      <a:pt x="126" y="138"/>
                      <a:pt x="129" y="129"/>
                    </a:cubicBezTo>
                    <a:cubicBezTo>
                      <a:pt x="133" y="120"/>
                      <a:pt x="134" y="110"/>
                      <a:pt x="134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" name="Google Shape;93;p11"/>
              <p:cNvSpPr/>
              <p:nvPr/>
            </p:nvSpPr>
            <p:spPr>
              <a:xfrm>
                <a:off x="6159148" y="5625694"/>
                <a:ext cx="91865" cy="114671"/>
              </a:xfrm>
              <a:custGeom>
                <a:rect b="b" l="l" r="r" t="t"/>
                <a:pathLst>
                  <a:path extrusionOk="0" h="151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0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2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7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" name="Google Shape;94;p11"/>
              <p:cNvSpPr/>
              <p:nvPr/>
            </p:nvSpPr>
            <p:spPr>
              <a:xfrm>
                <a:off x="6274461" y="5625694"/>
                <a:ext cx="96362" cy="111780"/>
              </a:xfrm>
              <a:custGeom>
                <a:rect b="b" l="l" r="r" t="t"/>
                <a:pathLst>
                  <a:path extrusionOk="0" h="147" w="127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8" y="36"/>
                    </a:cubicBezTo>
                    <a:cubicBezTo>
                      <a:pt x="84" y="30"/>
                      <a:pt x="76" y="26"/>
                      <a:pt x="66" y="26"/>
                    </a:cubicBezTo>
                    <a:cubicBezTo>
                      <a:pt x="61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4"/>
                      <a:pt x="32" y="60"/>
                      <a:pt x="32" y="65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5" y="10"/>
                      <a:pt x="53" y="6"/>
                    </a:cubicBezTo>
                    <a:cubicBezTo>
                      <a:pt x="61" y="2"/>
                      <a:pt x="70" y="0"/>
                      <a:pt x="79" y="0"/>
                    </a:cubicBezTo>
                    <a:cubicBezTo>
                      <a:pt x="95" y="0"/>
                      <a:pt x="106" y="5"/>
                      <a:pt x="115" y="14"/>
                    </a:cubicBezTo>
                    <a:cubicBezTo>
                      <a:pt x="123" y="24"/>
                      <a:pt x="127" y="39"/>
                      <a:pt x="127" y="59"/>
                    </a:cubicBezTo>
                    <a:cubicBezTo>
                      <a:pt x="127" y="147"/>
                      <a:pt x="127" y="147"/>
                      <a:pt x="127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" name="Google Shape;95;p11"/>
              <p:cNvSpPr/>
              <p:nvPr/>
            </p:nvSpPr>
            <p:spPr>
              <a:xfrm>
                <a:off x="6397483" y="5575586"/>
                <a:ext cx="99895" cy="161888"/>
              </a:xfrm>
              <a:custGeom>
                <a:rect b="b" l="l" r="r" t="t"/>
                <a:pathLst>
                  <a:path extrusionOk="0" h="504" w="311">
                    <a:moveTo>
                      <a:pt x="210" y="504"/>
                    </a:moveTo>
                    <a:lnTo>
                      <a:pt x="77" y="341"/>
                    </a:lnTo>
                    <a:lnTo>
                      <a:pt x="75" y="341"/>
                    </a:lnTo>
                    <a:lnTo>
                      <a:pt x="75" y="504"/>
                    </a:lnTo>
                    <a:lnTo>
                      <a:pt x="0" y="504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7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5" y="326"/>
                    </a:lnTo>
                    <a:lnTo>
                      <a:pt x="311" y="504"/>
                    </a:lnTo>
                    <a:lnTo>
                      <a:pt x="210" y="5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" name="Google Shape;96;p11"/>
              <p:cNvSpPr/>
              <p:nvPr/>
            </p:nvSpPr>
            <p:spPr>
              <a:xfrm>
                <a:off x="6561298" y="5627943"/>
                <a:ext cx="97004" cy="112422"/>
              </a:xfrm>
              <a:custGeom>
                <a:rect b="b" l="l" r="r" t="t"/>
                <a:pathLst>
                  <a:path extrusionOk="0" h="148" w="12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2"/>
                      <a:pt x="0" y="107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99"/>
                    </a:cubicBezTo>
                    <a:cubicBezTo>
                      <a:pt x="94" y="95"/>
                      <a:pt x="95" y="89"/>
                      <a:pt x="95" y="83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" name="Google Shape;97;p11"/>
              <p:cNvSpPr/>
              <p:nvPr/>
            </p:nvSpPr>
            <p:spPr>
              <a:xfrm>
                <a:off x="6727362" y="5584901"/>
                <a:ext cx="207821" cy="152573"/>
              </a:xfrm>
              <a:custGeom>
                <a:rect b="b" l="l" r="r" t="t"/>
                <a:pathLst>
                  <a:path extrusionOk="0" h="201" w="274">
                    <a:moveTo>
                      <a:pt x="219" y="201"/>
                    </a:moveTo>
                    <a:cubicBezTo>
                      <a:pt x="179" y="201"/>
                      <a:pt x="179" y="201"/>
                      <a:pt x="179" y="201"/>
                    </a:cubicBezTo>
                    <a:cubicBezTo>
                      <a:pt x="142" y="61"/>
                      <a:pt x="142" y="61"/>
                      <a:pt x="142" y="61"/>
                    </a:cubicBezTo>
                    <a:cubicBezTo>
                      <a:pt x="141" y="59"/>
                      <a:pt x="141" y="58"/>
                      <a:pt x="140" y="56"/>
                    </a:cubicBezTo>
                    <a:cubicBezTo>
                      <a:pt x="140" y="54"/>
                      <a:pt x="140" y="52"/>
                      <a:pt x="140" y="50"/>
                    </a:cubicBezTo>
                    <a:cubicBezTo>
                      <a:pt x="139" y="48"/>
                      <a:pt x="139" y="47"/>
                      <a:pt x="139" y="45"/>
                    </a:cubicBezTo>
                    <a:cubicBezTo>
                      <a:pt x="139" y="43"/>
                      <a:pt x="138" y="41"/>
                      <a:pt x="138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8" y="41"/>
                      <a:pt x="137" y="43"/>
                      <a:pt x="137" y="45"/>
                    </a:cubicBezTo>
                    <a:cubicBezTo>
                      <a:pt x="137" y="47"/>
                      <a:pt x="137" y="48"/>
                      <a:pt x="136" y="50"/>
                    </a:cubicBezTo>
                    <a:cubicBezTo>
                      <a:pt x="136" y="52"/>
                      <a:pt x="136" y="54"/>
                      <a:pt x="135" y="56"/>
                    </a:cubicBezTo>
                    <a:cubicBezTo>
                      <a:pt x="135" y="58"/>
                      <a:pt x="135" y="59"/>
                      <a:pt x="134" y="61"/>
                    </a:cubicBezTo>
                    <a:cubicBezTo>
                      <a:pt x="97" y="201"/>
                      <a:pt x="97" y="201"/>
                      <a:pt x="97" y="201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74" y="147"/>
                      <a:pt x="75" y="149"/>
                      <a:pt x="75" y="151"/>
                    </a:cubicBezTo>
                    <a:cubicBezTo>
                      <a:pt x="75" y="153"/>
                      <a:pt x="76" y="155"/>
                      <a:pt x="76" y="157"/>
                    </a:cubicBezTo>
                    <a:cubicBezTo>
                      <a:pt x="76" y="159"/>
                      <a:pt x="76" y="161"/>
                      <a:pt x="76" y="162"/>
                    </a:cubicBezTo>
                    <a:cubicBezTo>
                      <a:pt x="77" y="164"/>
                      <a:pt x="77" y="166"/>
                      <a:pt x="77" y="167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8" y="166"/>
                      <a:pt x="78" y="164"/>
                      <a:pt x="78" y="163"/>
                    </a:cubicBezTo>
                    <a:cubicBezTo>
                      <a:pt x="78" y="161"/>
                      <a:pt x="79" y="159"/>
                      <a:pt x="79" y="157"/>
                    </a:cubicBezTo>
                    <a:cubicBezTo>
                      <a:pt x="79" y="155"/>
                      <a:pt x="80" y="153"/>
                      <a:pt x="80" y="151"/>
                    </a:cubicBezTo>
                    <a:cubicBezTo>
                      <a:pt x="81" y="149"/>
                      <a:pt x="81" y="147"/>
                      <a:pt x="81" y="14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7" y="150"/>
                      <a:pt x="198" y="153"/>
                      <a:pt x="198" y="157"/>
                    </a:cubicBezTo>
                    <a:cubicBezTo>
                      <a:pt x="199" y="160"/>
                      <a:pt x="199" y="164"/>
                      <a:pt x="199" y="167"/>
                    </a:cubicBezTo>
                    <a:cubicBezTo>
                      <a:pt x="200" y="167"/>
                      <a:pt x="200" y="167"/>
                      <a:pt x="200" y="167"/>
                    </a:cubicBezTo>
                    <a:cubicBezTo>
                      <a:pt x="200" y="166"/>
                      <a:pt x="200" y="164"/>
                      <a:pt x="200" y="162"/>
                    </a:cubicBezTo>
                    <a:cubicBezTo>
                      <a:pt x="201" y="160"/>
                      <a:pt x="201" y="158"/>
                      <a:pt x="201" y="156"/>
                    </a:cubicBezTo>
                    <a:cubicBezTo>
                      <a:pt x="201" y="155"/>
                      <a:pt x="202" y="153"/>
                      <a:pt x="202" y="151"/>
                    </a:cubicBezTo>
                    <a:cubicBezTo>
                      <a:pt x="202" y="149"/>
                      <a:pt x="202" y="148"/>
                      <a:pt x="203" y="146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274" y="0"/>
                      <a:pt x="274" y="0"/>
                      <a:pt x="274" y="0"/>
                    </a:cubicBezTo>
                    <a:lnTo>
                      <a:pt x="219" y="2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" name="Google Shape;98;p11"/>
              <p:cNvSpPr/>
              <p:nvPr/>
            </p:nvSpPr>
            <p:spPr>
              <a:xfrm>
                <a:off x="6934540" y="5625694"/>
                <a:ext cx="99253" cy="114671"/>
              </a:xfrm>
              <a:custGeom>
                <a:rect b="b" l="l" r="r" t="t"/>
                <a:pathLst>
                  <a:path extrusionOk="0" h="151" w="13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2" y="143"/>
                      <a:pt x="24" y="138"/>
                      <a:pt x="18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" name="Google Shape;99;p11"/>
              <p:cNvSpPr/>
              <p:nvPr/>
            </p:nvSpPr>
            <p:spPr>
              <a:xfrm>
                <a:off x="7052744" y="5575586"/>
                <a:ext cx="25054" cy="1618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00" name="Google Shape;100;p11"/>
            <p:cNvGrpSpPr/>
            <p:nvPr/>
          </p:nvGrpSpPr>
          <p:grpSpPr>
            <a:xfrm>
              <a:off x="5303919" y="2606000"/>
              <a:ext cx="1045758" cy="163878"/>
              <a:chOff x="891368" y="5611897"/>
              <a:chExt cx="1049730" cy="170204"/>
            </a:xfrm>
          </p:grpSpPr>
          <p:sp>
            <p:nvSpPr>
              <p:cNvPr id="101" name="Google Shape;101;p11"/>
              <p:cNvSpPr/>
              <p:nvPr/>
            </p:nvSpPr>
            <p:spPr>
              <a:xfrm>
                <a:off x="891368" y="5618377"/>
                <a:ext cx="93741" cy="163724"/>
              </a:xfrm>
              <a:custGeom>
                <a:rect b="b" l="l" r="r" t="t"/>
                <a:pathLst>
                  <a:path extrusionOk="0" h="209" w="120">
                    <a:moveTo>
                      <a:pt x="120" y="152"/>
                    </a:moveTo>
                    <a:cubicBezTo>
                      <a:pt x="120" y="159"/>
                      <a:pt x="119" y="166"/>
                      <a:pt x="116" y="173"/>
                    </a:cubicBezTo>
                    <a:cubicBezTo>
                      <a:pt x="114" y="180"/>
                      <a:pt x="110" y="186"/>
                      <a:pt x="104" y="191"/>
                    </a:cubicBezTo>
                    <a:cubicBezTo>
                      <a:pt x="98" y="196"/>
                      <a:pt x="91" y="201"/>
                      <a:pt x="82" y="204"/>
                    </a:cubicBezTo>
                    <a:cubicBezTo>
                      <a:pt x="73" y="207"/>
                      <a:pt x="62" y="209"/>
                      <a:pt x="48" y="209"/>
                    </a:cubicBezTo>
                    <a:cubicBezTo>
                      <a:pt x="44" y="209"/>
                      <a:pt x="40" y="208"/>
                      <a:pt x="35" y="208"/>
                    </a:cubicBezTo>
                    <a:cubicBezTo>
                      <a:pt x="30" y="207"/>
                      <a:pt x="26" y="206"/>
                      <a:pt x="21" y="205"/>
                    </a:cubicBezTo>
                    <a:cubicBezTo>
                      <a:pt x="17" y="204"/>
                      <a:pt x="13" y="203"/>
                      <a:pt x="9" y="201"/>
                    </a:cubicBezTo>
                    <a:cubicBezTo>
                      <a:pt x="6" y="200"/>
                      <a:pt x="3" y="198"/>
                      <a:pt x="0" y="197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4" y="163"/>
                      <a:pt x="7" y="166"/>
                      <a:pt x="12" y="169"/>
                    </a:cubicBezTo>
                    <a:cubicBezTo>
                      <a:pt x="16" y="171"/>
                      <a:pt x="20" y="173"/>
                      <a:pt x="25" y="175"/>
                    </a:cubicBezTo>
                    <a:cubicBezTo>
                      <a:pt x="30" y="177"/>
                      <a:pt x="34" y="178"/>
                      <a:pt x="39" y="179"/>
                    </a:cubicBezTo>
                    <a:cubicBezTo>
                      <a:pt x="43" y="180"/>
                      <a:pt x="48" y="180"/>
                      <a:pt x="52" y="180"/>
                    </a:cubicBezTo>
                    <a:cubicBezTo>
                      <a:pt x="58" y="180"/>
                      <a:pt x="64" y="179"/>
                      <a:pt x="68" y="178"/>
                    </a:cubicBezTo>
                    <a:cubicBezTo>
                      <a:pt x="72" y="176"/>
                      <a:pt x="76" y="174"/>
                      <a:pt x="78" y="172"/>
                    </a:cubicBezTo>
                    <a:cubicBezTo>
                      <a:pt x="80" y="170"/>
                      <a:pt x="82" y="167"/>
                      <a:pt x="83" y="164"/>
                    </a:cubicBezTo>
                    <a:cubicBezTo>
                      <a:pt x="84" y="161"/>
                      <a:pt x="84" y="158"/>
                      <a:pt x="84" y="155"/>
                    </a:cubicBezTo>
                    <a:cubicBezTo>
                      <a:pt x="84" y="151"/>
                      <a:pt x="84" y="148"/>
                      <a:pt x="82" y="145"/>
                    </a:cubicBezTo>
                    <a:cubicBezTo>
                      <a:pt x="81" y="141"/>
                      <a:pt x="78" y="138"/>
                      <a:pt x="75" y="135"/>
                    </a:cubicBezTo>
                    <a:cubicBezTo>
                      <a:pt x="72" y="132"/>
                      <a:pt x="68" y="129"/>
                      <a:pt x="63" y="125"/>
                    </a:cubicBezTo>
                    <a:cubicBezTo>
                      <a:pt x="58" y="122"/>
                      <a:pt x="52" y="119"/>
                      <a:pt x="45" y="115"/>
                    </a:cubicBezTo>
                    <a:cubicBezTo>
                      <a:pt x="36" y="110"/>
                      <a:pt x="29" y="106"/>
                      <a:pt x="23" y="101"/>
                    </a:cubicBezTo>
                    <a:cubicBezTo>
                      <a:pt x="17" y="97"/>
                      <a:pt x="13" y="92"/>
                      <a:pt x="9" y="87"/>
                    </a:cubicBezTo>
                    <a:cubicBezTo>
                      <a:pt x="6" y="83"/>
                      <a:pt x="3" y="78"/>
                      <a:pt x="2" y="73"/>
                    </a:cubicBezTo>
                    <a:cubicBezTo>
                      <a:pt x="0" y="68"/>
                      <a:pt x="0" y="62"/>
                      <a:pt x="0" y="57"/>
                    </a:cubicBezTo>
                    <a:cubicBezTo>
                      <a:pt x="0" y="49"/>
                      <a:pt x="1" y="41"/>
                      <a:pt x="4" y="34"/>
                    </a:cubicBezTo>
                    <a:cubicBezTo>
                      <a:pt x="8" y="27"/>
                      <a:pt x="12" y="21"/>
                      <a:pt x="18" y="16"/>
                    </a:cubicBezTo>
                    <a:cubicBezTo>
                      <a:pt x="24" y="11"/>
                      <a:pt x="31" y="7"/>
                      <a:pt x="40" y="5"/>
                    </a:cubicBezTo>
                    <a:cubicBezTo>
                      <a:pt x="48" y="2"/>
                      <a:pt x="58" y="0"/>
                      <a:pt x="68" y="0"/>
                    </a:cubicBezTo>
                    <a:cubicBezTo>
                      <a:pt x="72" y="0"/>
                      <a:pt x="77" y="1"/>
                      <a:pt x="81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98" y="4"/>
                      <a:pt x="101" y="5"/>
                      <a:pt x="104" y="6"/>
                    </a:cubicBezTo>
                    <a:cubicBezTo>
                      <a:pt x="108" y="6"/>
                      <a:pt x="110" y="7"/>
                      <a:pt x="112" y="8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09" y="41"/>
                      <a:pt x="106" y="39"/>
                      <a:pt x="102" y="37"/>
                    </a:cubicBezTo>
                    <a:cubicBezTo>
                      <a:pt x="99" y="35"/>
                      <a:pt x="95" y="34"/>
                      <a:pt x="92" y="33"/>
                    </a:cubicBezTo>
                    <a:cubicBezTo>
                      <a:pt x="88" y="31"/>
                      <a:pt x="84" y="31"/>
                      <a:pt x="80" y="30"/>
                    </a:cubicBezTo>
                    <a:cubicBezTo>
                      <a:pt x="76" y="29"/>
                      <a:pt x="72" y="29"/>
                      <a:pt x="68" y="29"/>
                    </a:cubicBezTo>
                    <a:cubicBezTo>
                      <a:pt x="63" y="29"/>
                      <a:pt x="58" y="30"/>
                      <a:pt x="54" y="31"/>
                    </a:cubicBezTo>
                    <a:cubicBezTo>
                      <a:pt x="50" y="32"/>
                      <a:pt x="47" y="34"/>
                      <a:pt x="44" y="36"/>
                    </a:cubicBezTo>
                    <a:cubicBezTo>
                      <a:pt x="41" y="38"/>
                      <a:pt x="39" y="41"/>
                      <a:pt x="38" y="44"/>
                    </a:cubicBezTo>
                    <a:cubicBezTo>
                      <a:pt x="36" y="47"/>
                      <a:pt x="35" y="51"/>
                      <a:pt x="35" y="54"/>
                    </a:cubicBezTo>
                    <a:cubicBezTo>
                      <a:pt x="35" y="58"/>
                      <a:pt x="36" y="62"/>
                      <a:pt x="37" y="65"/>
                    </a:cubicBezTo>
                    <a:cubicBezTo>
                      <a:pt x="38" y="68"/>
                      <a:pt x="40" y="71"/>
                      <a:pt x="43" y="74"/>
                    </a:cubicBezTo>
                    <a:cubicBezTo>
                      <a:pt x="46" y="77"/>
                      <a:pt x="49" y="80"/>
                      <a:pt x="54" y="83"/>
                    </a:cubicBezTo>
                    <a:cubicBezTo>
                      <a:pt x="58" y="86"/>
                      <a:pt x="64" y="89"/>
                      <a:pt x="70" y="92"/>
                    </a:cubicBezTo>
                    <a:cubicBezTo>
                      <a:pt x="78" y="96"/>
                      <a:pt x="86" y="101"/>
                      <a:pt x="92" y="105"/>
                    </a:cubicBezTo>
                    <a:cubicBezTo>
                      <a:pt x="98" y="109"/>
                      <a:pt x="103" y="114"/>
                      <a:pt x="107" y="119"/>
                    </a:cubicBezTo>
                    <a:cubicBezTo>
                      <a:pt x="112" y="123"/>
                      <a:pt x="115" y="129"/>
                      <a:pt x="117" y="134"/>
                    </a:cubicBezTo>
                    <a:cubicBezTo>
                      <a:pt x="119" y="139"/>
                      <a:pt x="120" y="145"/>
                      <a:pt x="120" y="1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" name="Google Shape;102;p11"/>
              <p:cNvSpPr/>
              <p:nvPr/>
            </p:nvSpPr>
            <p:spPr>
              <a:xfrm>
                <a:off x="996773" y="5663736"/>
                <a:ext cx="94605" cy="118365"/>
              </a:xfrm>
              <a:custGeom>
                <a:rect b="b" l="l" r="r" t="t"/>
                <a:pathLst>
                  <a:path extrusionOk="0" h="151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5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" name="Google Shape;103;p11"/>
              <p:cNvSpPr/>
              <p:nvPr/>
            </p:nvSpPr>
            <p:spPr>
              <a:xfrm>
                <a:off x="1115570" y="5611897"/>
                <a:ext cx="25055" cy="1671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>
                <a:off x="1160928" y="5663736"/>
                <a:ext cx="93741" cy="118365"/>
              </a:xfrm>
              <a:custGeom>
                <a:rect b="b" l="l" r="r" t="t"/>
                <a:pathLst>
                  <a:path extrusionOk="0" h="151" w="120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7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2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" name="Google Shape;105;p11"/>
              <p:cNvSpPr/>
              <p:nvPr/>
            </p:nvSpPr>
            <p:spPr>
              <a:xfrm>
                <a:off x="1279293" y="5663736"/>
                <a:ext cx="168043" cy="115341"/>
              </a:xfrm>
              <a:custGeom>
                <a:rect b="b" l="l" r="r" t="t"/>
                <a:pathLst>
                  <a:path extrusionOk="0" h="147" w="215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4" y="61"/>
                      <a:pt x="124" y="66"/>
                    </a:cubicBezTo>
                    <a:cubicBezTo>
                      <a:pt x="124" y="147"/>
                      <a:pt x="124" y="147"/>
                      <a:pt x="124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1" y="51"/>
                      <a:pt x="89" y="46"/>
                    </a:cubicBezTo>
                    <a:cubicBezTo>
                      <a:pt x="88" y="41"/>
                      <a:pt x="86" y="38"/>
                      <a:pt x="84" y="35"/>
                    </a:cubicBezTo>
                    <a:cubicBezTo>
                      <a:pt x="81" y="32"/>
                      <a:pt x="78" y="30"/>
                      <a:pt x="75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3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4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" name="Google Shape;106;p11"/>
              <p:cNvSpPr/>
              <p:nvPr/>
            </p:nvSpPr>
            <p:spPr>
              <a:xfrm>
                <a:off x="1464183" y="5663736"/>
                <a:ext cx="94605" cy="118365"/>
              </a:xfrm>
              <a:custGeom>
                <a:rect b="b" l="l" r="r" t="t"/>
                <a:pathLst>
                  <a:path extrusionOk="0" h="151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" name="Google Shape;107;p11"/>
              <p:cNvSpPr/>
              <p:nvPr/>
            </p:nvSpPr>
            <p:spPr>
              <a:xfrm>
                <a:off x="1571316" y="5632201"/>
                <a:ext cx="71278" cy="149900"/>
              </a:xfrm>
              <a:custGeom>
                <a:rect b="b" l="l" r="r" t="t"/>
                <a:pathLst>
                  <a:path extrusionOk="0" h="191" w="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3" y="160"/>
                      <a:pt x="23" y="145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3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" name="Google Shape;108;p11"/>
              <p:cNvSpPr/>
              <p:nvPr/>
            </p:nvSpPr>
            <p:spPr>
              <a:xfrm>
                <a:off x="1721648" y="5621401"/>
                <a:ext cx="104541" cy="157676"/>
              </a:xfrm>
              <a:custGeom>
                <a:rect b="b" l="l" r="r" t="t"/>
                <a:pathLst>
                  <a:path extrusionOk="0" h="201" w="134">
                    <a:moveTo>
                      <a:pt x="134" y="62"/>
                    </a:moveTo>
                    <a:cubicBezTo>
                      <a:pt x="134" y="71"/>
                      <a:pt x="132" y="80"/>
                      <a:pt x="129" y="88"/>
                    </a:cubicBezTo>
                    <a:cubicBezTo>
                      <a:pt x="125" y="96"/>
                      <a:pt x="120" y="103"/>
                      <a:pt x="114" y="109"/>
                    </a:cubicBezTo>
                    <a:cubicBezTo>
                      <a:pt x="107" y="115"/>
                      <a:pt x="99" y="120"/>
                      <a:pt x="90" y="123"/>
                    </a:cubicBezTo>
                    <a:cubicBezTo>
                      <a:pt x="80" y="127"/>
                      <a:pt x="69" y="129"/>
                      <a:pt x="57" y="129"/>
                    </a:cubicBezTo>
                    <a:cubicBezTo>
                      <a:pt x="33" y="129"/>
                      <a:pt x="33" y="129"/>
                      <a:pt x="33" y="129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4" y="0"/>
                      <a:pt x="84" y="1"/>
                      <a:pt x="93" y="4"/>
                    </a:cubicBezTo>
                    <a:cubicBezTo>
                      <a:pt x="102" y="7"/>
                      <a:pt x="110" y="11"/>
                      <a:pt x="116" y="17"/>
                    </a:cubicBezTo>
                    <a:cubicBezTo>
                      <a:pt x="122" y="22"/>
                      <a:pt x="126" y="29"/>
                      <a:pt x="129" y="36"/>
                    </a:cubicBezTo>
                    <a:cubicBezTo>
                      <a:pt x="132" y="44"/>
                      <a:pt x="134" y="53"/>
                      <a:pt x="134" y="62"/>
                    </a:cubicBezTo>
                    <a:close/>
                    <a:moveTo>
                      <a:pt x="99" y="63"/>
                    </a:moveTo>
                    <a:cubicBezTo>
                      <a:pt x="99" y="58"/>
                      <a:pt x="98" y="53"/>
                      <a:pt x="96" y="49"/>
                    </a:cubicBezTo>
                    <a:cubicBezTo>
                      <a:pt x="94" y="44"/>
                      <a:pt x="92" y="41"/>
                      <a:pt x="88" y="38"/>
                    </a:cubicBezTo>
                    <a:cubicBezTo>
                      <a:pt x="85" y="34"/>
                      <a:pt x="80" y="32"/>
                      <a:pt x="75" y="30"/>
                    </a:cubicBezTo>
                    <a:cubicBezTo>
                      <a:pt x="69" y="29"/>
                      <a:pt x="63" y="28"/>
                      <a:pt x="5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54" y="100"/>
                      <a:pt x="54" y="100"/>
                      <a:pt x="54" y="100"/>
                    </a:cubicBezTo>
                    <a:cubicBezTo>
                      <a:pt x="68" y="100"/>
                      <a:pt x="79" y="97"/>
                      <a:pt x="87" y="91"/>
                    </a:cubicBezTo>
                    <a:cubicBezTo>
                      <a:pt x="95" y="85"/>
                      <a:pt x="99" y="76"/>
                      <a:pt x="99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" name="Google Shape;109;p11"/>
              <p:cNvSpPr/>
              <p:nvPr/>
            </p:nvSpPr>
            <p:spPr>
              <a:xfrm>
                <a:off x="1825757" y="5663736"/>
                <a:ext cx="115341" cy="118365"/>
              </a:xfrm>
              <a:custGeom>
                <a:rect b="b" l="l" r="r" t="t"/>
                <a:pathLst>
                  <a:path extrusionOk="0" h="151" w="148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0" y="137"/>
                      <a:pt x="113" y="142"/>
                      <a:pt x="103" y="145"/>
                    </a:cubicBezTo>
                    <a:cubicBezTo>
                      <a:pt x="94" y="149"/>
                      <a:pt x="84" y="151"/>
                      <a:pt x="73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7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10" name="Google Shape;110;p11"/>
            <p:cNvGrpSpPr/>
            <p:nvPr/>
          </p:nvGrpSpPr>
          <p:grpSpPr>
            <a:xfrm>
              <a:off x="5346699" y="3661884"/>
              <a:ext cx="910109" cy="212267"/>
              <a:chOff x="9053746" y="4958394"/>
              <a:chExt cx="913569" cy="220459"/>
            </a:xfrm>
          </p:grpSpPr>
          <p:sp>
            <p:nvSpPr>
              <p:cNvPr id="111" name="Google Shape;111;p11"/>
              <p:cNvSpPr/>
              <p:nvPr/>
            </p:nvSpPr>
            <p:spPr>
              <a:xfrm>
                <a:off x="9053746" y="4965666"/>
                <a:ext cx="150719" cy="162948"/>
              </a:xfrm>
              <a:custGeom>
                <a:rect b="b" l="l" r="r" t="t"/>
                <a:pathLst>
                  <a:path extrusionOk="0" h="209" w="193">
                    <a:moveTo>
                      <a:pt x="193" y="103"/>
                    </a:moveTo>
                    <a:cubicBezTo>
                      <a:pt x="193" y="119"/>
                      <a:pt x="191" y="133"/>
                      <a:pt x="186" y="146"/>
                    </a:cubicBezTo>
                    <a:cubicBezTo>
                      <a:pt x="181" y="159"/>
                      <a:pt x="175" y="171"/>
                      <a:pt x="166" y="180"/>
                    </a:cubicBezTo>
                    <a:cubicBezTo>
                      <a:pt x="158" y="189"/>
                      <a:pt x="147" y="196"/>
                      <a:pt x="135" y="201"/>
                    </a:cubicBezTo>
                    <a:cubicBezTo>
                      <a:pt x="123" y="206"/>
                      <a:pt x="110" y="209"/>
                      <a:pt x="95" y="209"/>
                    </a:cubicBezTo>
                    <a:cubicBezTo>
                      <a:pt x="81" y="209"/>
                      <a:pt x="68" y="206"/>
                      <a:pt x="56" y="201"/>
                    </a:cubicBezTo>
                    <a:cubicBezTo>
                      <a:pt x="44" y="196"/>
                      <a:pt x="34" y="189"/>
                      <a:pt x="26" y="180"/>
                    </a:cubicBezTo>
                    <a:cubicBezTo>
                      <a:pt x="18" y="172"/>
                      <a:pt x="11" y="161"/>
                      <a:pt x="7" y="148"/>
                    </a:cubicBezTo>
                    <a:cubicBezTo>
                      <a:pt x="2" y="136"/>
                      <a:pt x="0" y="122"/>
                      <a:pt x="0" y="107"/>
                    </a:cubicBezTo>
                    <a:cubicBezTo>
                      <a:pt x="0" y="92"/>
                      <a:pt x="2" y="77"/>
                      <a:pt x="6" y="64"/>
                    </a:cubicBezTo>
                    <a:cubicBezTo>
                      <a:pt x="11" y="51"/>
                      <a:pt x="17" y="40"/>
                      <a:pt x="25" y="31"/>
                    </a:cubicBezTo>
                    <a:cubicBezTo>
                      <a:pt x="34" y="21"/>
                      <a:pt x="44" y="14"/>
                      <a:pt x="56" y="8"/>
                    </a:cubicBezTo>
                    <a:cubicBezTo>
                      <a:pt x="69" y="3"/>
                      <a:pt x="83" y="0"/>
                      <a:pt x="99" y="0"/>
                    </a:cubicBezTo>
                    <a:cubicBezTo>
                      <a:pt x="113" y="0"/>
                      <a:pt x="125" y="3"/>
                      <a:pt x="137" y="8"/>
                    </a:cubicBezTo>
                    <a:cubicBezTo>
                      <a:pt x="149" y="13"/>
                      <a:pt x="159" y="19"/>
                      <a:pt x="167" y="28"/>
                    </a:cubicBezTo>
                    <a:cubicBezTo>
                      <a:pt x="175" y="37"/>
                      <a:pt x="182" y="48"/>
                      <a:pt x="186" y="61"/>
                    </a:cubicBezTo>
                    <a:cubicBezTo>
                      <a:pt x="191" y="73"/>
                      <a:pt x="193" y="87"/>
                      <a:pt x="193" y="103"/>
                    </a:cubicBezTo>
                    <a:close/>
                    <a:moveTo>
                      <a:pt x="158" y="106"/>
                    </a:moveTo>
                    <a:cubicBezTo>
                      <a:pt x="158" y="93"/>
                      <a:pt x="156" y="82"/>
                      <a:pt x="153" y="73"/>
                    </a:cubicBezTo>
                    <a:cubicBezTo>
                      <a:pt x="150" y="63"/>
                      <a:pt x="146" y="56"/>
                      <a:pt x="141" y="49"/>
                    </a:cubicBezTo>
                    <a:cubicBezTo>
                      <a:pt x="136" y="43"/>
                      <a:pt x="129" y="38"/>
                      <a:pt x="122" y="35"/>
                    </a:cubicBezTo>
                    <a:cubicBezTo>
                      <a:pt x="115" y="32"/>
                      <a:pt x="106" y="30"/>
                      <a:pt x="97" y="30"/>
                    </a:cubicBezTo>
                    <a:cubicBezTo>
                      <a:pt x="88" y="30"/>
                      <a:pt x="79" y="32"/>
                      <a:pt x="71" y="36"/>
                    </a:cubicBezTo>
                    <a:cubicBezTo>
                      <a:pt x="64" y="39"/>
                      <a:pt x="57" y="44"/>
                      <a:pt x="52" y="51"/>
                    </a:cubicBezTo>
                    <a:cubicBezTo>
                      <a:pt x="47" y="57"/>
                      <a:pt x="42" y="65"/>
                      <a:pt x="40" y="74"/>
                    </a:cubicBezTo>
                    <a:cubicBezTo>
                      <a:pt x="37" y="84"/>
                      <a:pt x="35" y="94"/>
                      <a:pt x="35" y="104"/>
                    </a:cubicBezTo>
                    <a:cubicBezTo>
                      <a:pt x="35" y="116"/>
                      <a:pt x="37" y="127"/>
                      <a:pt x="40" y="136"/>
                    </a:cubicBezTo>
                    <a:cubicBezTo>
                      <a:pt x="43" y="145"/>
                      <a:pt x="47" y="153"/>
                      <a:pt x="53" y="159"/>
                    </a:cubicBezTo>
                    <a:cubicBezTo>
                      <a:pt x="58" y="166"/>
                      <a:pt x="64" y="171"/>
                      <a:pt x="72" y="174"/>
                    </a:cubicBezTo>
                    <a:cubicBezTo>
                      <a:pt x="79" y="177"/>
                      <a:pt x="87" y="179"/>
                      <a:pt x="96" y="179"/>
                    </a:cubicBezTo>
                    <a:cubicBezTo>
                      <a:pt x="105" y="179"/>
                      <a:pt x="113" y="177"/>
                      <a:pt x="121" y="174"/>
                    </a:cubicBezTo>
                    <a:cubicBezTo>
                      <a:pt x="128" y="171"/>
                      <a:pt x="135" y="167"/>
                      <a:pt x="140" y="160"/>
                    </a:cubicBezTo>
                    <a:cubicBezTo>
                      <a:pt x="146" y="154"/>
                      <a:pt x="150" y="147"/>
                      <a:pt x="153" y="137"/>
                    </a:cubicBezTo>
                    <a:cubicBezTo>
                      <a:pt x="156" y="128"/>
                      <a:pt x="158" y="118"/>
                      <a:pt x="158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9226280" y="4959385"/>
                <a:ext cx="108412" cy="169228"/>
              </a:xfrm>
              <a:custGeom>
                <a:rect b="b" l="l" r="r" t="t"/>
                <a:pathLst>
                  <a:path extrusionOk="0" h="217" w="139">
                    <a:moveTo>
                      <a:pt x="139" y="137"/>
                    </a:moveTo>
                    <a:cubicBezTo>
                      <a:pt x="139" y="149"/>
                      <a:pt x="138" y="159"/>
                      <a:pt x="135" y="169"/>
                    </a:cubicBezTo>
                    <a:cubicBezTo>
                      <a:pt x="132" y="179"/>
                      <a:pt x="128" y="187"/>
                      <a:pt x="122" y="194"/>
                    </a:cubicBezTo>
                    <a:cubicBezTo>
                      <a:pt x="117" y="201"/>
                      <a:pt x="110" y="207"/>
                      <a:pt x="102" y="211"/>
                    </a:cubicBezTo>
                    <a:cubicBezTo>
                      <a:pt x="94" y="215"/>
                      <a:pt x="84" y="217"/>
                      <a:pt x="74" y="217"/>
                    </a:cubicBezTo>
                    <a:cubicBezTo>
                      <a:pt x="69" y="217"/>
                      <a:pt x="64" y="216"/>
                      <a:pt x="60" y="215"/>
                    </a:cubicBezTo>
                    <a:cubicBezTo>
                      <a:pt x="56" y="214"/>
                      <a:pt x="52" y="212"/>
                      <a:pt x="49" y="211"/>
                    </a:cubicBezTo>
                    <a:cubicBezTo>
                      <a:pt x="45" y="209"/>
                      <a:pt x="42" y="206"/>
                      <a:pt x="40" y="204"/>
                    </a:cubicBezTo>
                    <a:cubicBezTo>
                      <a:pt x="37" y="201"/>
                      <a:pt x="35" y="198"/>
                      <a:pt x="33" y="195"/>
                    </a:cubicBezTo>
                    <a:cubicBezTo>
                      <a:pt x="32" y="195"/>
                      <a:pt x="32" y="195"/>
                      <a:pt x="32" y="195"/>
                    </a:cubicBezTo>
                    <a:cubicBezTo>
                      <a:pt x="32" y="213"/>
                      <a:pt x="32" y="213"/>
                      <a:pt x="32" y="213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3" y="92"/>
                      <a:pt x="33" y="92"/>
                      <a:pt x="33" y="92"/>
                    </a:cubicBezTo>
                    <a:cubicBezTo>
                      <a:pt x="35" y="88"/>
                      <a:pt x="38" y="85"/>
                      <a:pt x="41" y="82"/>
                    </a:cubicBezTo>
                    <a:cubicBezTo>
                      <a:pt x="44" y="78"/>
                      <a:pt x="48" y="76"/>
                      <a:pt x="52" y="73"/>
                    </a:cubicBezTo>
                    <a:cubicBezTo>
                      <a:pt x="56" y="71"/>
                      <a:pt x="60" y="69"/>
                      <a:pt x="65" y="68"/>
                    </a:cubicBezTo>
                    <a:cubicBezTo>
                      <a:pt x="69" y="67"/>
                      <a:pt x="75" y="66"/>
                      <a:pt x="80" y="66"/>
                    </a:cubicBezTo>
                    <a:cubicBezTo>
                      <a:pt x="91" y="66"/>
                      <a:pt x="100" y="68"/>
                      <a:pt x="107" y="72"/>
                    </a:cubicBezTo>
                    <a:cubicBezTo>
                      <a:pt x="114" y="75"/>
                      <a:pt x="121" y="81"/>
                      <a:pt x="125" y="87"/>
                    </a:cubicBezTo>
                    <a:cubicBezTo>
                      <a:pt x="130" y="94"/>
                      <a:pt x="134" y="101"/>
                      <a:pt x="136" y="110"/>
                    </a:cubicBezTo>
                    <a:cubicBezTo>
                      <a:pt x="138" y="119"/>
                      <a:pt x="139" y="128"/>
                      <a:pt x="139" y="137"/>
                    </a:cubicBezTo>
                    <a:close/>
                    <a:moveTo>
                      <a:pt x="106" y="137"/>
                    </a:moveTo>
                    <a:cubicBezTo>
                      <a:pt x="106" y="130"/>
                      <a:pt x="105" y="124"/>
                      <a:pt x="103" y="118"/>
                    </a:cubicBezTo>
                    <a:cubicBezTo>
                      <a:pt x="102" y="113"/>
                      <a:pt x="99" y="108"/>
                      <a:pt x="96" y="104"/>
                    </a:cubicBezTo>
                    <a:cubicBezTo>
                      <a:pt x="93" y="101"/>
                      <a:pt x="89" y="98"/>
                      <a:pt x="85" y="95"/>
                    </a:cubicBezTo>
                    <a:cubicBezTo>
                      <a:pt x="81" y="93"/>
                      <a:pt x="75" y="92"/>
                      <a:pt x="70" y="92"/>
                    </a:cubicBezTo>
                    <a:cubicBezTo>
                      <a:pt x="64" y="92"/>
                      <a:pt x="59" y="93"/>
                      <a:pt x="54" y="95"/>
                    </a:cubicBezTo>
                    <a:cubicBezTo>
                      <a:pt x="50" y="98"/>
                      <a:pt x="46" y="100"/>
                      <a:pt x="42" y="104"/>
                    </a:cubicBezTo>
                    <a:cubicBezTo>
                      <a:pt x="39" y="108"/>
                      <a:pt x="36" y="112"/>
                      <a:pt x="35" y="118"/>
                    </a:cubicBezTo>
                    <a:cubicBezTo>
                      <a:pt x="33" y="123"/>
                      <a:pt x="32" y="129"/>
                      <a:pt x="32" y="135"/>
                    </a:cubicBezTo>
                    <a:cubicBezTo>
                      <a:pt x="32" y="154"/>
                      <a:pt x="32" y="154"/>
                      <a:pt x="32" y="154"/>
                    </a:cubicBezTo>
                    <a:cubicBezTo>
                      <a:pt x="32" y="159"/>
                      <a:pt x="33" y="164"/>
                      <a:pt x="34" y="168"/>
                    </a:cubicBezTo>
                    <a:cubicBezTo>
                      <a:pt x="36" y="172"/>
                      <a:pt x="39" y="176"/>
                      <a:pt x="42" y="180"/>
                    </a:cubicBezTo>
                    <a:cubicBezTo>
                      <a:pt x="45" y="183"/>
                      <a:pt x="48" y="185"/>
                      <a:pt x="53" y="187"/>
                    </a:cubicBezTo>
                    <a:cubicBezTo>
                      <a:pt x="57" y="189"/>
                      <a:pt x="62" y="190"/>
                      <a:pt x="67" y="190"/>
                    </a:cubicBezTo>
                    <a:cubicBezTo>
                      <a:pt x="73" y="190"/>
                      <a:pt x="78" y="189"/>
                      <a:pt x="83" y="187"/>
                    </a:cubicBezTo>
                    <a:cubicBezTo>
                      <a:pt x="88" y="185"/>
                      <a:pt x="92" y="181"/>
                      <a:pt x="95" y="177"/>
                    </a:cubicBezTo>
                    <a:cubicBezTo>
                      <a:pt x="99" y="172"/>
                      <a:pt x="101" y="167"/>
                      <a:pt x="103" y="160"/>
                    </a:cubicBezTo>
                    <a:cubicBezTo>
                      <a:pt x="105" y="153"/>
                      <a:pt x="106" y="146"/>
                      <a:pt x="106" y="1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>
                <a:off x="9356837" y="5011608"/>
                <a:ext cx="64783" cy="114031"/>
              </a:xfrm>
              <a:custGeom>
                <a:rect b="b" l="l" r="r" t="t"/>
                <a:pathLst>
                  <a:path extrusionOk="0" h="146" w="83">
                    <a:moveTo>
                      <a:pt x="79" y="32"/>
                    </a:moveTo>
                    <a:cubicBezTo>
                      <a:pt x="78" y="32"/>
                      <a:pt x="76" y="31"/>
                      <a:pt x="75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5" y="30"/>
                      <a:pt x="52" y="32"/>
                    </a:cubicBezTo>
                    <a:cubicBezTo>
                      <a:pt x="48" y="34"/>
                      <a:pt x="44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" name="Google Shape;114;p11"/>
              <p:cNvSpPr/>
              <p:nvPr/>
            </p:nvSpPr>
            <p:spPr>
              <a:xfrm>
                <a:off x="9432527" y="4958394"/>
                <a:ext cx="31069" cy="167245"/>
              </a:xfrm>
              <a:custGeom>
                <a:rect b="b" l="l" r="r" t="t"/>
                <a:pathLst>
                  <a:path extrusionOk="0" h="214" w="40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" name="Google Shape;115;p11"/>
              <p:cNvSpPr/>
              <p:nvPr/>
            </p:nvSpPr>
            <p:spPr>
              <a:xfrm>
                <a:off x="9481775" y="5010947"/>
                <a:ext cx="109073" cy="167906"/>
              </a:xfrm>
              <a:custGeom>
                <a:rect b="b" l="l" r="r" t="t"/>
                <a:pathLst>
                  <a:path extrusionOk="0" h="215" w="140">
                    <a:moveTo>
                      <a:pt x="135" y="166"/>
                    </a:moveTo>
                    <a:cubicBezTo>
                      <a:pt x="132" y="176"/>
                      <a:pt x="127" y="185"/>
                      <a:pt x="121" y="192"/>
                    </a:cubicBezTo>
                    <a:cubicBezTo>
                      <a:pt x="114" y="199"/>
                      <a:pt x="106" y="205"/>
                      <a:pt x="96" y="209"/>
                    </a:cubicBezTo>
                    <a:cubicBezTo>
                      <a:pt x="85" y="213"/>
                      <a:pt x="73" y="215"/>
                      <a:pt x="59" y="215"/>
                    </a:cubicBezTo>
                    <a:cubicBezTo>
                      <a:pt x="54" y="215"/>
                      <a:pt x="49" y="214"/>
                      <a:pt x="44" y="214"/>
                    </a:cubicBezTo>
                    <a:cubicBezTo>
                      <a:pt x="39" y="213"/>
                      <a:pt x="35" y="213"/>
                      <a:pt x="31" y="212"/>
                    </a:cubicBezTo>
                    <a:cubicBezTo>
                      <a:pt x="26" y="211"/>
                      <a:pt x="23" y="210"/>
                      <a:pt x="20" y="209"/>
                    </a:cubicBezTo>
                    <a:cubicBezTo>
                      <a:pt x="16" y="208"/>
                      <a:pt x="14" y="207"/>
                      <a:pt x="11" y="206"/>
                    </a:cubicBezTo>
                    <a:cubicBezTo>
                      <a:pt x="11" y="175"/>
                      <a:pt x="11" y="175"/>
                      <a:pt x="11" y="175"/>
                    </a:cubicBezTo>
                    <a:cubicBezTo>
                      <a:pt x="15" y="177"/>
                      <a:pt x="18" y="178"/>
                      <a:pt x="21" y="180"/>
                    </a:cubicBezTo>
                    <a:cubicBezTo>
                      <a:pt x="25" y="182"/>
                      <a:pt x="28" y="183"/>
                      <a:pt x="32" y="184"/>
                    </a:cubicBezTo>
                    <a:cubicBezTo>
                      <a:pt x="36" y="186"/>
                      <a:pt x="40" y="187"/>
                      <a:pt x="45" y="187"/>
                    </a:cubicBezTo>
                    <a:cubicBezTo>
                      <a:pt x="49" y="188"/>
                      <a:pt x="54" y="189"/>
                      <a:pt x="58" y="189"/>
                    </a:cubicBezTo>
                    <a:cubicBezTo>
                      <a:pt x="67" y="189"/>
                      <a:pt x="75" y="187"/>
                      <a:pt x="81" y="185"/>
                    </a:cubicBezTo>
                    <a:cubicBezTo>
                      <a:pt x="87" y="182"/>
                      <a:pt x="92" y="179"/>
                      <a:pt x="96" y="174"/>
                    </a:cubicBezTo>
                    <a:cubicBezTo>
                      <a:pt x="100" y="170"/>
                      <a:pt x="103" y="164"/>
                      <a:pt x="105" y="158"/>
                    </a:cubicBezTo>
                    <a:cubicBezTo>
                      <a:pt x="107" y="152"/>
                      <a:pt x="108" y="145"/>
                      <a:pt x="108" y="13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2" y="133"/>
                      <a:pt x="96" y="139"/>
                      <a:pt x="88" y="144"/>
                    </a:cubicBezTo>
                    <a:cubicBezTo>
                      <a:pt x="81" y="148"/>
                      <a:pt x="71" y="151"/>
                      <a:pt x="60" y="151"/>
                    </a:cubicBezTo>
                    <a:cubicBezTo>
                      <a:pt x="51" y="151"/>
                      <a:pt x="43" y="149"/>
                      <a:pt x="35" y="146"/>
                    </a:cubicBezTo>
                    <a:cubicBezTo>
                      <a:pt x="28" y="142"/>
                      <a:pt x="22" y="137"/>
                      <a:pt x="16" y="131"/>
                    </a:cubicBezTo>
                    <a:cubicBezTo>
                      <a:pt x="11" y="125"/>
                      <a:pt x="7" y="118"/>
                      <a:pt x="4" y="109"/>
                    </a:cubicBezTo>
                    <a:cubicBezTo>
                      <a:pt x="2" y="100"/>
                      <a:pt x="0" y="91"/>
                      <a:pt x="0" y="80"/>
                    </a:cubicBezTo>
                    <a:cubicBezTo>
                      <a:pt x="0" y="68"/>
                      <a:pt x="2" y="57"/>
                      <a:pt x="5" y="47"/>
                    </a:cubicBezTo>
                    <a:cubicBezTo>
                      <a:pt x="8" y="37"/>
                      <a:pt x="12" y="29"/>
                      <a:pt x="18" y="22"/>
                    </a:cubicBezTo>
                    <a:cubicBezTo>
                      <a:pt x="24" y="15"/>
                      <a:pt x="31" y="9"/>
                      <a:pt x="39" y="5"/>
                    </a:cubicBezTo>
                    <a:cubicBezTo>
                      <a:pt x="47" y="2"/>
                      <a:pt x="56" y="0"/>
                      <a:pt x="66" y="0"/>
                    </a:cubicBezTo>
                    <a:cubicBezTo>
                      <a:pt x="76" y="0"/>
                      <a:pt x="84" y="2"/>
                      <a:pt x="91" y="6"/>
                    </a:cubicBezTo>
                    <a:cubicBezTo>
                      <a:pt x="98" y="10"/>
                      <a:pt x="103" y="15"/>
                      <a:pt x="107" y="21"/>
                    </a:cubicBezTo>
                    <a:cubicBezTo>
                      <a:pt x="108" y="21"/>
                      <a:pt x="108" y="21"/>
                      <a:pt x="108" y="21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40" y="3"/>
                      <a:pt x="140" y="3"/>
                      <a:pt x="140" y="3"/>
                    </a:cubicBezTo>
                    <a:cubicBezTo>
                      <a:pt x="140" y="134"/>
                      <a:pt x="140" y="134"/>
                      <a:pt x="140" y="134"/>
                    </a:cubicBezTo>
                    <a:cubicBezTo>
                      <a:pt x="140" y="145"/>
                      <a:pt x="138" y="156"/>
                      <a:pt x="135" y="166"/>
                    </a:cubicBezTo>
                    <a:close/>
                    <a:moveTo>
                      <a:pt x="108" y="63"/>
                    </a:moveTo>
                    <a:cubicBezTo>
                      <a:pt x="108" y="59"/>
                      <a:pt x="107" y="54"/>
                      <a:pt x="105" y="49"/>
                    </a:cubicBezTo>
                    <a:cubicBezTo>
                      <a:pt x="103" y="45"/>
                      <a:pt x="101" y="41"/>
                      <a:pt x="98" y="37"/>
                    </a:cubicBezTo>
                    <a:cubicBezTo>
                      <a:pt x="95" y="34"/>
                      <a:pt x="91" y="31"/>
                      <a:pt x="87" y="29"/>
                    </a:cubicBezTo>
                    <a:cubicBezTo>
                      <a:pt x="83" y="27"/>
                      <a:pt x="78" y="26"/>
                      <a:pt x="73" y="26"/>
                    </a:cubicBezTo>
                    <a:cubicBezTo>
                      <a:pt x="67" y="26"/>
                      <a:pt x="61" y="27"/>
                      <a:pt x="57" y="30"/>
                    </a:cubicBezTo>
                    <a:cubicBezTo>
                      <a:pt x="52" y="32"/>
                      <a:pt x="48" y="35"/>
                      <a:pt x="44" y="39"/>
                    </a:cubicBezTo>
                    <a:cubicBezTo>
                      <a:pt x="41" y="44"/>
                      <a:pt x="39" y="49"/>
                      <a:pt x="37" y="56"/>
                    </a:cubicBezTo>
                    <a:cubicBezTo>
                      <a:pt x="35" y="62"/>
                      <a:pt x="34" y="70"/>
                      <a:pt x="34" y="79"/>
                    </a:cubicBezTo>
                    <a:cubicBezTo>
                      <a:pt x="34" y="85"/>
                      <a:pt x="35" y="91"/>
                      <a:pt x="36" y="97"/>
                    </a:cubicBezTo>
                    <a:cubicBezTo>
                      <a:pt x="38" y="102"/>
                      <a:pt x="40" y="107"/>
                      <a:pt x="43" y="111"/>
                    </a:cubicBezTo>
                    <a:cubicBezTo>
                      <a:pt x="46" y="115"/>
                      <a:pt x="50" y="118"/>
                      <a:pt x="55" y="121"/>
                    </a:cubicBezTo>
                    <a:cubicBezTo>
                      <a:pt x="59" y="123"/>
                      <a:pt x="64" y="124"/>
                      <a:pt x="70" y="124"/>
                    </a:cubicBezTo>
                    <a:cubicBezTo>
                      <a:pt x="75" y="124"/>
                      <a:pt x="80" y="123"/>
                      <a:pt x="85" y="121"/>
                    </a:cubicBezTo>
                    <a:cubicBezTo>
                      <a:pt x="90" y="119"/>
                      <a:pt x="94" y="116"/>
                      <a:pt x="97" y="112"/>
                    </a:cubicBezTo>
                    <a:cubicBezTo>
                      <a:pt x="100" y="108"/>
                      <a:pt x="103" y="104"/>
                      <a:pt x="105" y="98"/>
                    </a:cubicBezTo>
                    <a:cubicBezTo>
                      <a:pt x="107" y="93"/>
                      <a:pt x="108" y="86"/>
                      <a:pt x="108" y="80"/>
                    </a:cubicBezTo>
                    <a:lnTo>
                      <a:pt x="108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>
                <a:off x="9611340" y="5010947"/>
                <a:ext cx="93538" cy="117666"/>
              </a:xfrm>
              <a:custGeom>
                <a:rect b="b" l="l" r="r" t="t"/>
                <a:pathLst>
                  <a:path extrusionOk="0" h="151" w="120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>
                <a:off x="9721405" y="4959385"/>
                <a:ext cx="109073" cy="169228"/>
              </a:xfrm>
              <a:custGeom>
                <a:rect b="b" l="l" r="r" t="t"/>
                <a:pathLst>
                  <a:path extrusionOk="0" h="217" w="140">
                    <a:moveTo>
                      <a:pt x="107" y="213"/>
                    </a:move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7" y="191"/>
                      <a:pt x="107" y="191"/>
                      <a:pt x="107" y="191"/>
                    </a:cubicBezTo>
                    <a:cubicBezTo>
                      <a:pt x="104" y="195"/>
                      <a:pt x="102" y="198"/>
                      <a:pt x="98" y="201"/>
                    </a:cubicBezTo>
                    <a:cubicBezTo>
                      <a:pt x="95" y="205"/>
                      <a:pt x="92" y="207"/>
                      <a:pt x="88" y="210"/>
                    </a:cubicBezTo>
                    <a:cubicBezTo>
                      <a:pt x="84" y="212"/>
                      <a:pt x="80" y="214"/>
                      <a:pt x="75" y="215"/>
                    </a:cubicBezTo>
                    <a:cubicBezTo>
                      <a:pt x="70" y="216"/>
                      <a:pt x="65" y="217"/>
                      <a:pt x="59" y="217"/>
                    </a:cubicBezTo>
                    <a:cubicBezTo>
                      <a:pt x="51" y="217"/>
                      <a:pt x="43" y="215"/>
                      <a:pt x="36" y="212"/>
                    </a:cubicBezTo>
                    <a:cubicBezTo>
                      <a:pt x="28" y="209"/>
                      <a:pt x="22" y="204"/>
                      <a:pt x="17" y="198"/>
                    </a:cubicBezTo>
                    <a:cubicBezTo>
                      <a:pt x="11" y="192"/>
                      <a:pt x="7" y="185"/>
                      <a:pt x="4" y="176"/>
                    </a:cubicBezTo>
                    <a:cubicBezTo>
                      <a:pt x="1" y="167"/>
                      <a:pt x="0" y="156"/>
                      <a:pt x="0" y="145"/>
                    </a:cubicBezTo>
                    <a:cubicBezTo>
                      <a:pt x="0" y="133"/>
                      <a:pt x="1" y="122"/>
                      <a:pt x="5" y="112"/>
                    </a:cubicBezTo>
                    <a:cubicBezTo>
                      <a:pt x="8" y="102"/>
                      <a:pt x="12" y="94"/>
                      <a:pt x="18" y="87"/>
                    </a:cubicBezTo>
                    <a:cubicBezTo>
                      <a:pt x="24" y="80"/>
                      <a:pt x="31" y="75"/>
                      <a:pt x="39" y="71"/>
                    </a:cubicBezTo>
                    <a:cubicBezTo>
                      <a:pt x="47" y="68"/>
                      <a:pt x="56" y="66"/>
                      <a:pt x="66" y="66"/>
                    </a:cubicBezTo>
                    <a:cubicBezTo>
                      <a:pt x="71" y="66"/>
                      <a:pt x="75" y="66"/>
                      <a:pt x="80" y="67"/>
                    </a:cubicBezTo>
                    <a:cubicBezTo>
                      <a:pt x="84" y="69"/>
                      <a:pt x="88" y="70"/>
                      <a:pt x="91" y="72"/>
                    </a:cubicBezTo>
                    <a:cubicBezTo>
                      <a:pt x="94" y="74"/>
                      <a:pt x="97" y="76"/>
                      <a:pt x="100" y="79"/>
                    </a:cubicBezTo>
                    <a:cubicBezTo>
                      <a:pt x="103" y="81"/>
                      <a:pt x="105" y="84"/>
                      <a:pt x="107" y="87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213"/>
                      <a:pt x="140" y="213"/>
                      <a:pt x="140" y="213"/>
                    </a:cubicBezTo>
                    <a:lnTo>
                      <a:pt x="107" y="213"/>
                    </a:lnTo>
                    <a:close/>
                    <a:moveTo>
                      <a:pt x="107" y="129"/>
                    </a:moveTo>
                    <a:cubicBezTo>
                      <a:pt x="107" y="124"/>
                      <a:pt x="106" y="119"/>
                      <a:pt x="105" y="115"/>
                    </a:cubicBezTo>
                    <a:cubicBezTo>
                      <a:pt x="103" y="110"/>
                      <a:pt x="100" y="106"/>
                      <a:pt x="97" y="103"/>
                    </a:cubicBezTo>
                    <a:cubicBezTo>
                      <a:pt x="94" y="100"/>
                      <a:pt x="90" y="97"/>
                      <a:pt x="86" y="95"/>
                    </a:cubicBezTo>
                    <a:cubicBezTo>
                      <a:pt x="82" y="93"/>
                      <a:pt x="77" y="92"/>
                      <a:pt x="72" y="92"/>
                    </a:cubicBezTo>
                    <a:cubicBezTo>
                      <a:pt x="66" y="92"/>
                      <a:pt x="60" y="94"/>
                      <a:pt x="55" y="96"/>
                    </a:cubicBezTo>
                    <a:cubicBezTo>
                      <a:pt x="50" y="98"/>
                      <a:pt x="46" y="102"/>
                      <a:pt x="43" y="106"/>
                    </a:cubicBezTo>
                    <a:cubicBezTo>
                      <a:pt x="40" y="111"/>
                      <a:pt x="37" y="116"/>
                      <a:pt x="36" y="123"/>
                    </a:cubicBezTo>
                    <a:cubicBezTo>
                      <a:pt x="34" y="129"/>
                      <a:pt x="34" y="136"/>
                      <a:pt x="34" y="144"/>
                    </a:cubicBezTo>
                    <a:cubicBezTo>
                      <a:pt x="34" y="152"/>
                      <a:pt x="34" y="158"/>
                      <a:pt x="36" y="164"/>
                    </a:cubicBezTo>
                    <a:cubicBezTo>
                      <a:pt x="38" y="170"/>
                      <a:pt x="41" y="175"/>
                      <a:pt x="44" y="179"/>
                    </a:cubicBezTo>
                    <a:cubicBezTo>
                      <a:pt x="47" y="182"/>
                      <a:pt x="51" y="185"/>
                      <a:pt x="56" y="187"/>
                    </a:cubicBezTo>
                    <a:cubicBezTo>
                      <a:pt x="60" y="189"/>
                      <a:pt x="65" y="190"/>
                      <a:pt x="70" y="190"/>
                    </a:cubicBezTo>
                    <a:cubicBezTo>
                      <a:pt x="75" y="190"/>
                      <a:pt x="80" y="189"/>
                      <a:pt x="85" y="187"/>
                    </a:cubicBezTo>
                    <a:cubicBezTo>
                      <a:pt x="89" y="185"/>
                      <a:pt x="93" y="182"/>
                      <a:pt x="96" y="178"/>
                    </a:cubicBezTo>
                    <a:cubicBezTo>
                      <a:pt x="100" y="174"/>
                      <a:pt x="102" y="170"/>
                      <a:pt x="104" y="164"/>
                    </a:cubicBezTo>
                    <a:cubicBezTo>
                      <a:pt x="106" y="158"/>
                      <a:pt x="107" y="152"/>
                      <a:pt x="107" y="145"/>
                    </a:cubicBezTo>
                    <a:lnTo>
                      <a:pt x="107" y="1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" name="Google Shape;118;p11"/>
              <p:cNvSpPr/>
              <p:nvPr/>
            </p:nvSpPr>
            <p:spPr>
              <a:xfrm>
                <a:off x="9851632" y="5010947"/>
                <a:ext cx="115683" cy="117666"/>
              </a:xfrm>
              <a:custGeom>
                <a:rect b="b" l="l" r="r" t="t"/>
                <a:pathLst>
                  <a:path extrusionOk="0" h="151" w="148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7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3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1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0" y="35"/>
                      <a:pt x="143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3" y="27"/>
                      <a:pt x="58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4" y="91"/>
                      <a:pt x="114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19" name="Google Shape;119;p11"/>
            <p:cNvGrpSpPr/>
            <p:nvPr/>
          </p:nvGrpSpPr>
          <p:grpSpPr>
            <a:xfrm>
              <a:off x="5454161" y="4709776"/>
              <a:ext cx="863040" cy="174483"/>
              <a:chOff x="5513886" y="4978012"/>
              <a:chExt cx="866327" cy="181218"/>
            </a:xfrm>
          </p:grpSpPr>
          <p:sp>
            <p:nvSpPr>
              <p:cNvPr id="120" name="Google Shape;120;p11"/>
              <p:cNvSpPr/>
              <p:nvPr/>
            </p:nvSpPr>
            <p:spPr>
              <a:xfrm>
                <a:off x="5513886" y="5034213"/>
                <a:ext cx="92520" cy="125017"/>
              </a:xfrm>
              <a:custGeom>
                <a:rect b="b" l="l" r="r" t="t"/>
                <a:pathLst>
                  <a:path extrusionOk="0" h="151" w="112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0" y="151"/>
                      <a:pt x="51" y="149"/>
                      <a:pt x="42" y="145"/>
                    </a:cubicBezTo>
                    <a:cubicBezTo>
                      <a:pt x="33" y="142"/>
                      <a:pt x="25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1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7" y="34"/>
                      <a:pt x="102" y="32"/>
                      <a:pt x="97" y="30"/>
                    </a:cubicBezTo>
                    <a:cubicBezTo>
                      <a:pt x="91" y="27"/>
                      <a:pt x="85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39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49" y="115"/>
                      <a:pt x="54" y="119"/>
                      <a:pt x="60" y="121"/>
                    </a:cubicBezTo>
                    <a:cubicBezTo>
                      <a:pt x="65" y="123"/>
                      <a:pt x="71" y="124"/>
                      <a:pt x="78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>
                <a:off x="5629728" y="5036889"/>
                <a:ext cx="105901" cy="119283"/>
              </a:xfrm>
              <a:custGeom>
                <a:rect b="b" l="l" r="r" t="t"/>
                <a:pathLst>
                  <a:path extrusionOk="0" h="312" w="277">
                    <a:moveTo>
                      <a:pt x="208" y="312"/>
                    </a:moveTo>
                    <a:lnTo>
                      <a:pt x="208" y="56"/>
                    </a:lnTo>
                    <a:lnTo>
                      <a:pt x="69" y="56"/>
                    </a:lnTo>
                    <a:lnTo>
                      <a:pt x="69" y="312"/>
                    </a:lnTo>
                    <a:lnTo>
                      <a:pt x="0" y="312"/>
                    </a:lnTo>
                    <a:lnTo>
                      <a:pt x="0" y="0"/>
                    </a:lnTo>
                    <a:lnTo>
                      <a:pt x="277" y="0"/>
                    </a:lnTo>
                    <a:lnTo>
                      <a:pt x="277" y="312"/>
                    </a:lnTo>
                    <a:lnTo>
                      <a:pt x="208" y="3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" name="Google Shape;122;p11"/>
              <p:cNvSpPr/>
              <p:nvPr/>
            </p:nvSpPr>
            <p:spPr>
              <a:xfrm>
                <a:off x="5757421" y="5034213"/>
                <a:ext cx="100167" cy="125017"/>
              </a:xfrm>
              <a:custGeom>
                <a:rect b="b" l="l" r="r" t="t"/>
                <a:pathLst>
                  <a:path extrusionOk="0" h="151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8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1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" name="Google Shape;123;p11"/>
              <p:cNvSpPr/>
              <p:nvPr/>
            </p:nvSpPr>
            <p:spPr>
              <a:xfrm>
                <a:off x="5874027" y="5034213"/>
                <a:ext cx="92903" cy="125017"/>
              </a:xfrm>
              <a:custGeom>
                <a:rect b="b" l="l" r="r" t="t"/>
                <a:pathLst>
                  <a:path extrusionOk="0" h="151" w="112">
                    <a:moveTo>
                      <a:pt x="95" y="148"/>
                    </a:moveTo>
                    <a:cubicBezTo>
                      <a:pt x="88" y="150"/>
                      <a:pt x="81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6" y="2"/>
                      <a:pt x="99" y="2"/>
                    </a:cubicBezTo>
                    <a:cubicBezTo>
                      <a:pt x="102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2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4" name="Google Shape;124;p11"/>
              <p:cNvSpPr/>
              <p:nvPr/>
            </p:nvSpPr>
            <p:spPr>
              <a:xfrm>
                <a:off x="5989869" y="5036889"/>
                <a:ext cx="110107" cy="119283"/>
              </a:xfrm>
              <a:custGeom>
                <a:rect b="b" l="l" r="r" t="t"/>
                <a:pathLst>
                  <a:path extrusionOk="0" h="144" w="133">
                    <a:moveTo>
                      <a:pt x="102" y="144"/>
                    </a:moveTo>
                    <a:cubicBezTo>
                      <a:pt x="102" y="42"/>
                      <a:pt x="102" y="42"/>
                      <a:pt x="102" y="42"/>
                    </a:cubicBezTo>
                    <a:cubicBezTo>
                      <a:pt x="101" y="43"/>
                      <a:pt x="100" y="45"/>
                      <a:pt x="99" y="47"/>
                    </a:cubicBezTo>
                    <a:cubicBezTo>
                      <a:pt x="97" y="50"/>
                      <a:pt x="96" y="51"/>
                      <a:pt x="95" y="53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99"/>
                      <a:pt x="33" y="97"/>
                      <a:pt x="34" y="95"/>
                    </a:cubicBezTo>
                    <a:cubicBezTo>
                      <a:pt x="35" y="93"/>
                      <a:pt x="36" y="91"/>
                      <a:pt x="37" y="9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3" y="144"/>
                      <a:pt x="133" y="144"/>
                      <a:pt x="133" y="144"/>
                    </a:cubicBezTo>
                    <a:lnTo>
                      <a:pt x="102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5" name="Google Shape;125;p11"/>
              <p:cNvSpPr/>
              <p:nvPr/>
            </p:nvSpPr>
            <p:spPr>
              <a:xfrm>
                <a:off x="6124826" y="4978012"/>
                <a:ext cx="118518" cy="181218"/>
              </a:xfrm>
              <a:custGeom>
                <a:rect b="b" l="l" r="r" t="t"/>
                <a:pathLst>
                  <a:path extrusionOk="0" h="219" w="143">
                    <a:moveTo>
                      <a:pt x="143" y="143"/>
                    </a:moveTo>
                    <a:cubicBezTo>
                      <a:pt x="143" y="149"/>
                      <a:pt x="143" y="155"/>
                      <a:pt x="142" y="161"/>
                    </a:cubicBezTo>
                    <a:cubicBezTo>
                      <a:pt x="140" y="167"/>
                      <a:pt x="139" y="173"/>
                      <a:pt x="136" y="179"/>
                    </a:cubicBezTo>
                    <a:cubicBezTo>
                      <a:pt x="134" y="184"/>
                      <a:pt x="130" y="190"/>
                      <a:pt x="127" y="195"/>
                    </a:cubicBezTo>
                    <a:cubicBezTo>
                      <a:pt x="123" y="199"/>
                      <a:pt x="118" y="204"/>
                      <a:pt x="113" y="207"/>
                    </a:cubicBezTo>
                    <a:cubicBezTo>
                      <a:pt x="107" y="211"/>
                      <a:pt x="101" y="214"/>
                      <a:pt x="94" y="216"/>
                    </a:cubicBezTo>
                    <a:cubicBezTo>
                      <a:pt x="88" y="218"/>
                      <a:pt x="80" y="219"/>
                      <a:pt x="71" y="219"/>
                    </a:cubicBezTo>
                    <a:cubicBezTo>
                      <a:pt x="59" y="219"/>
                      <a:pt x="48" y="217"/>
                      <a:pt x="40" y="212"/>
                    </a:cubicBezTo>
                    <a:cubicBezTo>
                      <a:pt x="31" y="208"/>
                      <a:pt x="23" y="202"/>
                      <a:pt x="17" y="194"/>
                    </a:cubicBezTo>
                    <a:cubicBezTo>
                      <a:pt x="11" y="186"/>
                      <a:pt x="7" y="176"/>
                      <a:pt x="4" y="165"/>
                    </a:cubicBezTo>
                    <a:cubicBezTo>
                      <a:pt x="1" y="154"/>
                      <a:pt x="0" y="141"/>
                      <a:pt x="0" y="127"/>
                    </a:cubicBezTo>
                    <a:cubicBezTo>
                      <a:pt x="0" y="113"/>
                      <a:pt x="1" y="100"/>
                      <a:pt x="3" y="88"/>
                    </a:cubicBezTo>
                    <a:cubicBezTo>
                      <a:pt x="5" y="77"/>
                      <a:pt x="7" y="67"/>
                      <a:pt x="11" y="58"/>
                    </a:cubicBezTo>
                    <a:cubicBezTo>
                      <a:pt x="14" y="49"/>
                      <a:pt x="19" y="42"/>
                      <a:pt x="24" y="36"/>
                    </a:cubicBezTo>
                    <a:cubicBezTo>
                      <a:pt x="29" y="30"/>
                      <a:pt x="35" y="25"/>
                      <a:pt x="42" y="22"/>
                    </a:cubicBezTo>
                    <a:cubicBezTo>
                      <a:pt x="47" y="20"/>
                      <a:pt x="52" y="18"/>
                      <a:pt x="58" y="16"/>
                    </a:cubicBezTo>
                    <a:cubicBezTo>
                      <a:pt x="64" y="15"/>
                      <a:pt x="70" y="13"/>
                      <a:pt x="76" y="12"/>
                    </a:cubicBezTo>
                    <a:cubicBezTo>
                      <a:pt x="82" y="11"/>
                      <a:pt x="88" y="10"/>
                      <a:pt x="94" y="10"/>
                    </a:cubicBezTo>
                    <a:cubicBezTo>
                      <a:pt x="99" y="9"/>
                      <a:pt x="104" y="8"/>
                      <a:pt x="108" y="7"/>
                    </a:cubicBezTo>
                    <a:cubicBezTo>
                      <a:pt x="112" y="6"/>
                      <a:pt x="115" y="5"/>
                      <a:pt x="119" y="4"/>
                    </a:cubicBezTo>
                    <a:cubicBezTo>
                      <a:pt x="123" y="3"/>
                      <a:pt x="126" y="2"/>
                      <a:pt x="128" y="0"/>
                    </a:cubicBezTo>
                    <a:cubicBezTo>
                      <a:pt x="128" y="28"/>
                      <a:pt x="128" y="28"/>
                      <a:pt x="128" y="28"/>
                    </a:cubicBezTo>
                    <a:cubicBezTo>
                      <a:pt x="126" y="29"/>
                      <a:pt x="123" y="31"/>
                      <a:pt x="120" y="32"/>
                    </a:cubicBezTo>
                    <a:cubicBezTo>
                      <a:pt x="117" y="33"/>
                      <a:pt x="114" y="34"/>
                      <a:pt x="111" y="35"/>
                    </a:cubicBezTo>
                    <a:cubicBezTo>
                      <a:pt x="107" y="36"/>
                      <a:pt x="103" y="36"/>
                      <a:pt x="97" y="37"/>
                    </a:cubicBezTo>
                    <a:cubicBezTo>
                      <a:pt x="92" y="37"/>
                      <a:pt x="87" y="38"/>
                      <a:pt x="82" y="39"/>
                    </a:cubicBezTo>
                    <a:cubicBezTo>
                      <a:pt x="77" y="39"/>
                      <a:pt x="72" y="40"/>
                      <a:pt x="68" y="41"/>
                    </a:cubicBezTo>
                    <a:cubicBezTo>
                      <a:pt x="63" y="42"/>
                      <a:pt x="59" y="44"/>
                      <a:pt x="56" y="45"/>
                    </a:cubicBezTo>
                    <a:cubicBezTo>
                      <a:pt x="53" y="47"/>
                      <a:pt x="50" y="49"/>
                      <a:pt x="48" y="52"/>
                    </a:cubicBezTo>
                    <a:cubicBezTo>
                      <a:pt x="45" y="55"/>
                      <a:pt x="43" y="58"/>
                      <a:pt x="41" y="62"/>
                    </a:cubicBezTo>
                    <a:cubicBezTo>
                      <a:pt x="40" y="66"/>
                      <a:pt x="38" y="70"/>
                      <a:pt x="37" y="76"/>
                    </a:cubicBezTo>
                    <a:cubicBezTo>
                      <a:pt x="36" y="81"/>
                      <a:pt x="35" y="88"/>
                      <a:pt x="34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7" y="92"/>
                      <a:pt x="40" y="89"/>
                      <a:pt x="43" y="86"/>
                    </a:cubicBezTo>
                    <a:cubicBezTo>
                      <a:pt x="46" y="83"/>
                      <a:pt x="50" y="81"/>
                      <a:pt x="54" y="79"/>
                    </a:cubicBezTo>
                    <a:cubicBezTo>
                      <a:pt x="58" y="76"/>
                      <a:pt x="62" y="75"/>
                      <a:pt x="67" y="73"/>
                    </a:cubicBezTo>
                    <a:cubicBezTo>
                      <a:pt x="72" y="72"/>
                      <a:pt x="77" y="71"/>
                      <a:pt x="82" y="71"/>
                    </a:cubicBezTo>
                    <a:cubicBezTo>
                      <a:pt x="93" y="71"/>
                      <a:pt x="102" y="73"/>
                      <a:pt x="110" y="77"/>
                    </a:cubicBezTo>
                    <a:cubicBezTo>
                      <a:pt x="118" y="81"/>
                      <a:pt x="124" y="86"/>
                      <a:pt x="129" y="93"/>
                    </a:cubicBezTo>
                    <a:cubicBezTo>
                      <a:pt x="134" y="99"/>
                      <a:pt x="138" y="107"/>
                      <a:pt x="140" y="115"/>
                    </a:cubicBezTo>
                    <a:cubicBezTo>
                      <a:pt x="142" y="124"/>
                      <a:pt x="143" y="133"/>
                      <a:pt x="143" y="143"/>
                    </a:cubicBezTo>
                    <a:close/>
                    <a:moveTo>
                      <a:pt x="110" y="144"/>
                    </a:moveTo>
                    <a:cubicBezTo>
                      <a:pt x="110" y="129"/>
                      <a:pt x="107" y="117"/>
                      <a:pt x="100" y="109"/>
                    </a:cubicBezTo>
                    <a:cubicBezTo>
                      <a:pt x="94" y="101"/>
                      <a:pt x="85" y="97"/>
                      <a:pt x="73" y="97"/>
                    </a:cubicBezTo>
                    <a:cubicBezTo>
                      <a:pt x="68" y="97"/>
                      <a:pt x="64" y="97"/>
                      <a:pt x="60" y="98"/>
                    </a:cubicBezTo>
                    <a:cubicBezTo>
                      <a:pt x="57" y="100"/>
                      <a:pt x="53" y="101"/>
                      <a:pt x="50" y="103"/>
                    </a:cubicBezTo>
                    <a:cubicBezTo>
                      <a:pt x="46" y="105"/>
                      <a:pt x="43" y="108"/>
                      <a:pt x="41" y="111"/>
                    </a:cubicBezTo>
                    <a:cubicBezTo>
                      <a:pt x="38" y="113"/>
                      <a:pt x="36" y="117"/>
                      <a:pt x="34" y="120"/>
                    </a:cubicBezTo>
                    <a:cubicBezTo>
                      <a:pt x="34" y="121"/>
                      <a:pt x="34" y="122"/>
                      <a:pt x="34" y="124"/>
                    </a:cubicBezTo>
                    <a:cubicBezTo>
                      <a:pt x="34" y="125"/>
                      <a:pt x="34" y="127"/>
                      <a:pt x="34" y="128"/>
                    </a:cubicBezTo>
                    <a:cubicBezTo>
                      <a:pt x="34" y="130"/>
                      <a:pt x="34" y="132"/>
                      <a:pt x="34" y="133"/>
                    </a:cubicBezTo>
                    <a:cubicBezTo>
                      <a:pt x="34" y="135"/>
                      <a:pt x="34" y="137"/>
                      <a:pt x="34" y="138"/>
                    </a:cubicBezTo>
                    <a:cubicBezTo>
                      <a:pt x="34" y="146"/>
                      <a:pt x="35" y="153"/>
                      <a:pt x="36" y="159"/>
                    </a:cubicBezTo>
                    <a:cubicBezTo>
                      <a:pt x="38" y="166"/>
                      <a:pt x="40" y="171"/>
                      <a:pt x="43" y="176"/>
                    </a:cubicBezTo>
                    <a:cubicBezTo>
                      <a:pt x="46" y="181"/>
                      <a:pt x="50" y="185"/>
                      <a:pt x="55" y="188"/>
                    </a:cubicBezTo>
                    <a:cubicBezTo>
                      <a:pt x="60" y="191"/>
                      <a:pt x="66" y="192"/>
                      <a:pt x="72" y="192"/>
                    </a:cubicBezTo>
                    <a:cubicBezTo>
                      <a:pt x="79" y="192"/>
                      <a:pt x="84" y="191"/>
                      <a:pt x="89" y="189"/>
                    </a:cubicBezTo>
                    <a:cubicBezTo>
                      <a:pt x="93" y="186"/>
                      <a:pt x="97" y="183"/>
                      <a:pt x="100" y="178"/>
                    </a:cubicBezTo>
                    <a:cubicBezTo>
                      <a:pt x="103" y="174"/>
                      <a:pt x="106" y="169"/>
                      <a:pt x="107" y="163"/>
                    </a:cubicBezTo>
                    <a:cubicBezTo>
                      <a:pt x="109" y="157"/>
                      <a:pt x="110" y="151"/>
                      <a:pt x="110" y="1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6" name="Google Shape;126;p11"/>
              <p:cNvSpPr/>
              <p:nvPr/>
            </p:nvSpPr>
            <p:spPr>
              <a:xfrm>
                <a:off x="6257490" y="5034213"/>
                <a:ext cx="122723" cy="125017"/>
              </a:xfrm>
              <a:custGeom>
                <a:rect b="b" l="l" r="r" t="t"/>
                <a:pathLst>
                  <a:path extrusionOk="0" h="151" w="148">
                    <a:moveTo>
                      <a:pt x="148" y="74"/>
                    </a:moveTo>
                    <a:cubicBezTo>
                      <a:pt x="148" y="86"/>
                      <a:pt x="146" y="96"/>
                      <a:pt x="143" y="106"/>
                    </a:cubicBezTo>
                    <a:cubicBezTo>
                      <a:pt x="139" y="115"/>
                      <a:pt x="134" y="124"/>
                      <a:pt x="128" y="130"/>
                    </a:cubicBezTo>
                    <a:cubicBezTo>
                      <a:pt x="121" y="137"/>
                      <a:pt x="113" y="142"/>
                      <a:pt x="104" y="145"/>
                    </a:cubicBezTo>
                    <a:cubicBezTo>
                      <a:pt x="95" y="149"/>
                      <a:pt x="84" y="151"/>
                      <a:pt x="73" y="151"/>
                    </a:cubicBezTo>
                    <a:cubicBezTo>
                      <a:pt x="62" y="151"/>
                      <a:pt x="52" y="149"/>
                      <a:pt x="43" y="145"/>
                    </a:cubicBezTo>
                    <a:cubicBezTo>
                      <a:pt x="34" y="142"/>
                      <a:pt x="26" y="137"/>
                      <a:pt x="20" y="131"/>
                    </a:cubicBezTo>
                    <a:cubicBezTo>
                      <a:pt x="14" y="124"/>
                      <a:pt x="9" y="117"/>
                      <a:pt x="5" y="107"/>
                    </a:cubicBezTo>
                    <a:cubicBezTo>
                      <a:pt x="2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6" y="44"/>
                    </a:cubicBezTo>
                    <a:cubicBezTo>
                      <a:pt x="10" y="34"/>
                      <a:pt x="15" y="26"/>
                      <a:pt x="22" y="19"/>
                    </a:cubicBezTo>
                    <a:cubicBezTo>
                      <a:pt x="28" y="13"/>
                      <a:pt x="36" y="8"/>
                      <a:pt x="46" y="5"/>
                    </a:cubicBezTo>
                    <a:cubicBezTo>
                      <a:pt x="55" y="1"/>
                      <a:pt x="65" y="0"/>
                      <a:pt x="77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4" y="14"/>
                      <a:pt x="130" y="20"/>
                    </a:cubicBezTo>
                    <a:cubicBezTo>
                      <a:pt x="136" y="27"/>
                      <a:pt x="141" y="35"/>
                      <a:pt x="144" y="44"/>
                    </a:cubicBezTo>
                    <a:cubicBezTo>
                      <a:pt x="147" y="53"/>
                      <a:pt x="148" y="63"/>
                      <a:pt x="148" y="74"/>
                    </a:cubicBezTo>
                    <a:close/>
                    <a:moveTo>
                      <a:pt x="115" y="75"/>
                    </a:moveTo>
                    <a:cubicBezTo>
                      <a:pt x="115" y="59"/>
                      <a:pt x="111" y="47"/>
                      <a:pt x="104" y="39"/>
                    </a:cubicBezTo>
                    <a:cubicBezTo>
                      <a:pt x="97" y="31"/>
                      <a:pt x="87" y="26"/>
                      <a:pt x="75" y="26"/>
                    </a:cubicBezTo>
                    <a:cubicBezTo>
                      <a:pt x="69" y="26"/>
                      <a:pt x="64" y="27"/>
                      <a:pt x="59" y="29"/>
                    </a:cubicBezTo>
                    <a:cubicBezTo>
                      <a:pt x="54" y="31"/>
                      <a:pt x="49" y="34"/>
                      <a:pt x="46" y="38"/>
                    </a:cubicBezTo>
                    <a:cubicBezTo>
                      <a:pt x="42" y="42"/>
                      <a:pt x="39" y="48"/>
                      <a:pt x="37" y="54"/>
                    </a:cubicBezTo>
                    <a:cubicBezTo>
                      <a:pt x="35" y="60"/>
                      <a:pt x="34" y="67"/>
                      <a:pt x="34" y="76"/>
                    </a:cubicBezTo>
                    <a:cubicBezTo>
                      <a:pt x="34" y="84"/>
                      <a:pt x="35" y="91"/>
                      <a:pt x="37" y="97"/>
                    </a:cubicBezTo>
                    <a:cubicBezTo>
                      <a:pt x="39" y="103"/>
                      <a:pt x="42" y="108"/>
                      <a:pt x="46" y="112"/>
                    </a:cubicBezTo>
                    <a:cubicBezTo>
                      <a:pt x="49" y="116"/>
                      <a:pt x="54" y="119"/>
                      <a:pt x="59" y="121"/>
                    </a:cubicBezTo>
                    <a:cubicBezTo>
                      <a:pt x="64" y="123"/>
                      <a:pt x="69" y="124"/>
                      <a:pt x="75" y="124"/>
                    </a:cubicBezTo>
                    <a:cubicBezTo>
                      <a:pt x="88" y="124"/>
                      <a:pt x="98" y="120"/>
                      <a:pt x="104" y="112"/>
                    </a:cubicBezTo>
                    <a:cubicBezTo>
                      <a:pt x="111" y="103"/>
                      <a:pt x="115" y="91"/>
                      <a:pt x="115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27" name="Google Shape;127;p11"/>
            <p:cNvGrpSpPr/>
            <p:nvPr/>
          </p:nvGrpSpPr>
          <p:grpSpPr>
            <a:xfrm>
              <a:off x="6825959" y="4717656"/>
              <a:ext cx="575838" cy="158661"/>
              <a:chOff x="4664767" y="4986232"/>
              <a:chExt cx="578026" cy="164783"/>
            </a:xfrm>
          </p:grpSpPr>
          <p:sp>
            <p:nvSpPr>
              <p:cNvPr id="128" name="Google Shape;128;p11"/>
              <p:cNvSpPr/>
              <p:nvPr/>
            </p:nvSpPr>
            <p:spPr>
              <a:xfrm>
                <a:off x="4664767" y="4995244"/>
                <a:ext cx="129380" cy="152875"/>
              </a:xfrm>
              <a:custGeom>
                <a:rect b="b" l="l" r="r" t="t"/>
                <a:pathLst>
                  <a:path extrusionOk="0" h="201" w="170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0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9" name="Google Shape;129;p11"/>
              <p:cNvSpPr/>
              <p:nvPr/>
            </p:nvSpPr>
            <p:spPr>
              <a:xfrm>
                <a:off x="4806377" y="5036439"/>
                <a:ext cx="91081" cy="114576"/>
              </a:xfrm>
              <a:custGeom>
                <a:rect b="b" l="l" r="r" t="t"/>
                <a:pathLst>
                  <a:path extrusionOk="0" h="151" w="120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1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0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1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7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89" y="4"/>
                    </a:cubicBezTo>
                    <a:cubicBezTo>
                      <a:pt x="96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4" y="84"/>
                    </a:cubicBezTo>
                    <a:cubicBezTo>
                      <a:pt x="41" y="86"/>
                      <a:pt x="38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1" y="101"/>
                      <a:pt x="31" y="105"/>
                    </a:cubicBezTo>
                    <a:cubicBezTo>
                      <a:pt x="31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2" y="122"/>
                      <a:pt x="45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79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0" name="Google Shape;130;p11"/>
              <p:cNvSpPr/>
              <p:nvPr/>
            </p:nvSpPr>
            <p:spPr>
              <a:xfrm>
                <a:off x="4921274" y="5036439"/>
                <a:ext cx="97196" cy="111679"/>
              </a:xfrm>
              <a:custGeom>
                <a:rect b="b" l="l" r="r" t="t"/>
                <a:pathLst>
                  <a:path extrusionOk="0" h="147" w="128">
                    <a:moveTo>
                      <a:pt x="96" y="147"/>
                    </a:move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8" y="27"/>
                      <a:pt x="53" y="29"/>
                    </a:cubicBezTo>
                    <a:cubicBezTo>
                      <a:pt x="49" y="31"/>
                      <a:pt x="46" y="34"/>
                      <a:pt x="43" y="37"/>
                    </a:cubicBezTo>
                    <a:cubicBezTo>
                      <a:pt x="40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2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6" y="1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1" name="Google Shape;131;p11"/>
              <p:cNvSpPr/>
              <p:nvPr/>
            </p:nvSpPr>
            <p:spPr>
              <a:xfrm>
                <a:off x="5045183" y="4986232"/>
                <a:ext cx="100093" cy="161886"/>
              </a:xfrm>
              <a:custGeom>
                <a:rect b="b" l="l" r="r" t="t"/>
                <a:pathLst>
                  <a:path extrusionOk="0" h="503" w="311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" name="Google Shape;132;p11"/>
              <p:cNvSpPr/>
              <p:nvPr/>
            </p:nvSpPr>
            <p:spPr>
              <a:xfrm>
                <a:off x="5142379" y="5036439"/>
                <a:ext cx="100414" cy="114576"/>
              </a:xfrm>
              <a:custGeom>
                <a:rect b="b" l="l" r="r" t="t"/>
                <a:pathLst>
                  <a:path extrusionOk="0" h="151" w="132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33" name="Google Shape;133;p11"/>
            <p:cNvGrpSpPr/>
            <p:nvPr/>
          </p:nvGrpSpPr>
          <p:grpSpPr>
            <a:xfrm>
              <a:off x="8833845" y="5267927"/>
              <a:ext cx="995957" cy="189522"/>
              <a:chOff x="1502088" y="4970205"/>
              <a:chExt cx="999744" cy="196837"/>
            </a:xfrm>
          </p:grpSpPr>
          <p:sp>
            <p:nvSpPr>
              <p:cNvPr id="134" name="Google Shape;134;p11"/>
              <p:cNvSpPr/>
              <p:nvPr/>
            </p:nvSpPr>
            <p:spPr>
              <a:xfrm>
                <a:off x="1502088" y="4971731"/>
                <a:ext cx="187376" cy="193785"/>
              </a:xfrm>
              <a:custGeom>
                <a:rect b="b" l="l" r="r" t="t"/>
                <a:pathLst>
                  <a:path extrusionOk="0" h="269" w="260">
                    <a:moveTo>
                      <a:pt x="47" y="54"/>
                    </a:moveTo>
                    <a:cubicBezTo>
                      <a:pt x="45" y="54"/>
                      <a:pt x="44" y="55"/>
                      <a:pt x="42" y="55"/>
                    </a:cubicBezTo>
                    <a:cubicBezTo>
                      <a:pt x="40" y="57"/>
                      <a:pt x="38" y="57"/>
                      <a:pt x="36" y="57"/>
                    </a:cubicBezTo>
                    <a:cubicBezTo>
                      <a:pt x="33" y="57"/>
                      <a:pt x="29" y="55"/>
                      <a:pt x="23" y="52"/>
                    </a:cubicBezTo>
                    <a:cubicBezTo>
                      <a:pt x="15" y="48"/>
                      <a:pt x="11" y="45"/>
                      <a:pt x="11" y="43"/>
                    </a:cubicBezTo>
                    <a:cubicBezTo>
                      <a:pt x="11" y="41"/>
                      <a:pt x="14" y="41"/>
                      <a:pt x="20" y="42"/>
                    </a:cubicBezTo>
                    <a:cubicBezTo>
                      <a:pt x="32" y="43"/>
                      <a:pt x="45" y="44"/>
                      <a:pt x="58" y="43"/>
                    </a:cubicBezTo>
                    <a:cubicBezTo>
                      <a:pt x="68" y="43"/>
                      <a:pt x="82" y="43"/>
                      <a:pt x="101" y="42"/>
                    </a:cubicBezTo>
                    <a:cubicBezTo>
                      <a:pt x="103" y="42"/>
                      <a:pt x="104" y="42"/>
                      <a:pt x="105" y="41"/>
                    </a:cubicBezTo>
                    <a:cubicBezTo>
                      <a:pt x="106" y="41"/>
                      <a:pt x="107" y="41"/>
                      <a:pt x="108" y="40"/>
                    </a:cubicBezTo>
                    <a:cubicBezTo>
                      <a:pt x="110" y="40"/>
                      <a:pt x="111" y="39"/>
                      <a:pt x="113" y="39"/>
                    </a:cubicBezTo>
                    <a:cubicBezTo>
                      <a:pt x="115" y="39"/>
                      <a:pt x="118" y="39"/>
                      <a:pt x="122" y="39"/>
                    </a:cubicBezTo>
                    <a:cubicBezTo>
                      <a:pt x="130" y="40"/>
                      <a:pt x="135" y="41"/>
                      <a:pt x="136" y="43"/>
                    </a:cubicBezTo>
                    <a:cubicBezTo>
                      <a:pt x="136" y="44"/>
                      <a:pt x="135" y="46"/>
                      <a:pt x="132" y="49"/>
                    </a:cubicBezTo>
                    <a:cubicBezTo>
                      <a:pt x="131" y="51"/>
                      <a:pt x="131" y="51"/>
                      <a:pt x="130" y="52"/>
                    </a:cubicBezTo>
                    <a:cubicBezTo>
                      <a:pt x="129" y="53"/>
                      <a:pt x="129" y="54"/>
                      <a:pt x="129" y="54"/>
                    </a:cubicBezTo>
                    <a:cubicBezTo>
                      <a:pt x="114" y="79"/>
                      <a:pt x="98" y="100"/>
                      <a:pt x="81" y="118"/>
                    </a:cubicBezTo>
                    <a:cubicBezTo>
                      <a:pt x="62" y="137"/>
                      <a:pt x="39" y="154"/>
                      <a:pt x="13" y="168"/>
                    </a:cubicBezTo>
                    <a:cubicBezTo>
                      <a:pt x="5" y="172"/>
                      <a:pt x="1" y="174"/>
                      <a:pt x="0" y="172"/>
                    </a:cubicBezTo>
                    <a:cubicBezTo>
                      <a:pt x="0" y="171"/>
                      <a:pt x="3" y="168"/>
                      <a:pt x="11" y="162"/>
                    </a:cubicBezTo>
                    <a:cubicBezTo>
                      <a:pt x="35" y="146"/>
                      <a:pt x="54" y="128"/>
                      <a:pt x="70" y="110"/>
                    </a:cubicBezTo>
                    <a:cubicBezTo>
                      <a:pt x="86" y="91"/>
                      <a:pt x="99" y="71"/>
                      <a:pt x="108" y="49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52"/>
                      <a:pt x="49" y="53"/>
                      <a:pt x="47" y="54"/>
                    </a:cubicBezTo>
                    <a:close/>
                    <a:moveTo>
                      <a:pt x="71" y="177"/>
                    </a:moveTo>
                    <a:cubicBezTo>
                      <a:pt x="69" y="176"/>
                      <a:pt x="65" y="174"/>
                      <a:pt x="59" y="172"/>
                    </a:cubicBezTo>
                    <a:cubicBezTo>
                      <a:pt x="55" y="171"/>
                      <a:pt x="53" y="169"/>
                      <a:pt x="53" y="168"/>
                    </a:cubicBezTo>
                    <a:cubicBezTo>
                      <a:pt x="52" y="167"/>
                      <a:pt x="55" y="166"/>
                      <a:pt x="61" y="165"/>
                    </a:cubicBezTo>
                    <a:cubicBezTo>
                      <a:pt x="67" y="165"/>
                      <a:pt x="74" y="165"/>
                      <a:pt x="82" y="166"/>
                    </a:cubicBezTo>
                    <a:cubicBezTo>
                      <a:pt x="89" y="167"/>
                      <a:pt x="94" y="168"/>
                      <a:pt x="97" y="169"/>
                    </a:cubicBezTo>
                    <a:cubicBezTo>
                      <a:pt x="176" y="168"/>
                      <a:pt x="176" y="168"/>
                      <a:pt x="176" y="168"/>
                    </a:cubicBezTo>
                    <a:cubicBezTo>
                      <a:pt x="177" y="167"/>
                      <a:pt x="178" y="167"/>
                      <a:pt x="179" y="167"/>
                    </a:cubicBezTo>
                    <a:cubicBezTo>
                      <a:pt x="180" y="167"/>
                      <a:pt x="181" y="166"/>
                      <a:pt x="182" y="166"/>
                    </a:cubicBezTo>
                    <a:cubicBezTo>
                      <a:pt x="184" y="165"/>
                      <a:pt x="186" y="165"/>
                      <a:pt x="187" y="165"/>
                    </a:cubicBezTo>
                    <a:cubicBezTo>
                      <a:pt x="190" y="164"/>
                      <a:pt x="192" y="165"/>
                      <a:pt x="196" y="165"/>
                    </a:cubicBezTo>
                    <a:cubicBezTo>
                      <a:pt x="202" y="166"/>
                      <a:pt x="205" y="167"/>
                      <a:pt x="206" y="168"/>
                    </a:cubicBezTo>
                    <a:cubicBezTo>
                      <a:pt x="207" y="169"/>
                      <a:pt x="206" y="171"/>
                      <a:pt x="205" y="173"/>
                    </a:cubicBezTo>
                    <a:cubicBezTo>
                      <a:pt x="204" y="174"/>
                      <a:pt x="204" y="175"/>
                      <a:pt x="204" y="175"/>
                    </a:cubicBezTo>
                    <a:cubicBezTo>
                      <a:pt x="203" y="176"/>
                      <a:pt x="203" y="176"/>
                      <a:pt x="203" y="177"/>
                    </a:cubicBezTo>
                    <a:cubicBezTo>
                      <a:pt x="200" y="187"/>
                      <a:pt x="197" y="199"/>
                      <a:pt x="194" y="212"/>
                    </a:cubicBezTo>
                    <a:cubicBezTo>
                      <a:pt x="192" y="224"/>
                      <a:pt x="190" y="232"/>
                      <a:pt x="189" y="237"/>
                    </a:cubicBezTo>
                    <a:cubicBezTo>
                      <a:pt x="194" y="237"/>
                      <a:pt x="197" y="238"/>
                      <a:pt x="200" y="239"/>
                    </a:cubicBezTo>
                    <a:cubicBezTo>
                      <a:pt x="202" y="241"/>
                      <a:pt x="203" y="242"/>
                      <a:pt x="204" y="243"/>
                    </a:cubicBezTo>
                    <a:cubicBezTo>
                      <a:pt x="204" y="245"/>
                      <a:pt x="203" y="246"/>
                      <a:pt x="202" y="247"/>
                    </a:cubicBezTo>
                    <a:cubicBezTo>
                      <a:pt x="200" y="249"/>
                      <a:pt x="198" y="249"/>
                      <a:pt x="195" y="249"/>
                    </a:cubicBezTo>
                    <a:cubicBezTo>
                      <a:pt x="96" y="249"/>
                      <a:pt x="96" y="249"/>
                      <a:pt x="96" y="249"/>
                    </a:cubicBezTo>
                    <a:cubicBezTo>
                      <a:pt x="94" y="261"/>
                      <a:pt x="91" y="267"/>
                      <a:pt x="87" y="268"/>
                    </a:cubicBezTo>
                    <a:cubicBezTo>
                      <a:pt x="83" y="269"/>
                      <a:pt x="80" y="263"/>
                      <a:pt x="80" y="252"/>
                    </a:cubicBezTo>
                    <a:cubicBezTo>
                      <a:pt x="77" y="185"/>
                      <a:pt x="77" y="185"/>
                      <a:pt x="77" y="185"/>
                    </a:cubicBezTo>
                    <a:cubicBezTo>
                      <a:pt x="76" y="182"/>
                      <a:pt x="74" y="179"/>
                      <a:pt x="71" y="177"/>
                    </a:cubicBezTo>
                    <a:close/>
                    <a:moveTo>
                      <a:pt x="96" y="242"/>
                    </a:moveTo>
                    <a:cubicBezTo>
                      <a:pt x="161" y="241"/>
                      <a:pt x="161" y="241"/>
                      <a:pt x="161" y="241"/>
                    </a:cubicBezTo>
                    <a:cubicBezTo>
                      <a:pt x="164" y="241"/>
                      <a:pt x="166" y="240"/>
                      <a:pt x="168" y="240"/>
                    </a:cubicBezTo>
                    <a:cubicBezTo>
                      <a:pt x="169" y="240"/>
                      <a:pt x="170" y="240"/>
                      <a:pt x="172" y="239"/>
                    </a:cubicBezTo>
                    <a:cubicBezTo>
                      <a:pt x="179" y="237"/>
                      <a:pt x="179" y="237"/>
                      <a:pt x="179" y="237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99" y="177"/>
                      <a:pt x="99" y="177"/>
                      <a:pt x="99" y="177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7" y="178"/>
                      <a:pt x="96" y="179"/>
                      <a:pt x="96" y="179"/>
                    </a:cubicBezTo>
                    <a:cubicBezTo>
                      <a:pt x="95" y="179"/>
                      <a:pt x="95" y="180"/>
                      <a:pt x="95" y="181"/>
                    </a:cubicBezTo>
                    <a:cubicBezTo>
                      <a:pt x="95" y="194"/>
                      <a:pt x="95" y="194"/>
                      <a:pt x="95" y="194"/>
                    </a:cubicBezTo>
                    <a:lnTo>
                      <a:pt x="96" y="242"/>
                    </a:lnTo>
                    <a:close/>
                    <a:moveTo>
                      <a:pt x="176" y="17"/>
                    </a:moveTo>
                    <a:cubicBezTo>
                      <a:pt x="172" y="14"/>
                      <a:pt x="166" y="11"/>
                      <a:pt x="157" y="8"/>
                    </a:cubicBezTo>
                    <a:cubicBezTo>
                      <a:pt x="152" y="6"/>
                      <a:pt x="151" y="4"/>
                      <a:pt x="152" y="3"/>
                    </a:cubicBezTo>
                    <a:cubicBezTo>
                      <a:pt x="154" y="2"/>
                      <a:pt x="157" y="1"/>
                      <a:pt x="164" y="0"/>
                    </a:cubicBezTo>
                    <a:cubicBezTo>
                      <a:pt x="174" y="2"/>
                      <a:pt x="182" y="4"/>
                      <a:pt x="188" y="5"/>
                    </a:cubicBezTo>
                    <a:cubicBezTo>
                      <a:pt x="193" y="7"/>
                      <a:pt x="197" y="8"/>
                      <a:pt x="199" y="10"/>
                    </a:cubicBezTo>
                    <a:cubicBezTo>
                      <a:pt x="202" y="11"/>
                      <a:pt x="203" y="12"/>
                      <a:pt x="203" y="14"/>
                    </a:cubicBezTo>
                    <a:cubicBezTo>
                      <a:pt x="204" y="15"/>
                      <a:pt x="204" y="17"/>
                      <a:pt x="203" y="19"/>
                    </a:cubicBezTo>
                    <a:cubicBezTo>
                      <a:pt x="203" y="24"/>
                      <a:pt x="203" y="24"/>
                      <a:pt x="203" y="24"/>
                    </a:cubicBezTo>
                    <a:cubicBezTo>
                      <a:pt x="202" y="102"/>
                      <a:pt x="202" y="102"/>
                      <a:pt x="202" y="102"/>
                    </a:cubicBezTo>
                    <a:cubicBezTo>
                      <a:pt x="220" y="102"/>
                      <a:pt x="220" y="102"/>
                      <a:pt x="220" y="102"/>
                    </a:cubicBezTo>
                    <a:cubicBezTo>
                      <a:pt x="222" y="102"/>
                      <a:pt x="223" y="101"/>
                      <a:pt x="225" y="101"/>
                    </a:cubicBezTo>
                    <a:cubicBezTo>
                      <a:pt x="226" y="100"/>
                      <a:pt x="227" y="99"/>
                      <a:pt x="228" y="99"/>
                    </a:cubicBezTo>
                    <a:cubicBezTo>
                      <a:pt x="230" y="97"/>
                      <a:pt x="232" y="96"/>
                      <a:pt x="233" y="95"/>
                    </a:cubicBezTo>
                    <a:cubicBezTo>
                      <a:pt x="236" y="95"/>
                      <a:pt x="240" y="95"/>
                      <a:pt x="245" y="95"/>
                    </a:cubicBezTo>
                    <a:cubicBezTo>
                      <a:pt x="250" y="96"/>
                      <a:pt x="253" y="97"/>
                      <a:pt x="256" y="99"/>
                    </a:cubicBezTo>
                    <a:cubicBezTo>
                      <a:pt x="258" y="100"/>
                      <a:pt x="260" y="102"/>
                      <a:pt x="260" y="104"/>
                    </a:cubicBezTo>
                    <a:cubicBezTo>
                      <a:pt x="260" y="105"/>
                      <a:pt x="259" y="107"/>
                      <a:pt x="258" y="108"/>
                    </a:cubicBezTo>
                    <a:cubicBezTo>
                      <a:pt x="256" y="109"/>
                      <a:pt x="253" y="110"/>
                      <a:pt x="250" y="110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29"/>
                      <a:pt x="199" y="136"/>
                      <a:pt x="197" y="142"/>
                    </a:cubicBezTo>
                    <a:cubicBezTo>
                      <a:pt x="195" y="148"/>
                      <a:pt x="193" y="151"/>
                      <a:pt x="191" y="153"/>
                    </a:cubicBezTo>
                    <a:cubicBezTo>
                      <a:pt x="189" y="155"/>
                      <a:pt x="187" y="154"/>
                      <a:pt x="186" y="151"/>
                    </a:cubicBezTo>
                    <a:cubicBezTo>
                      <a:pt x="185" y="147"/>
                      <a:pt x="184" y="141"/>
                      <a:pt x="184" y="133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23"/>
                      <a:pt x="181" y="20"/>
                      <a:pt x="176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>
                <a:off x="1695262" y="4970205"/>
                <a:ext cx="195921" cy="195311"/>
              </a:xfrm>
              <a:custGeom>
                <a:rect b="b" l="l" r="r" t="t"/>
                <a:pathLst>
                  <a:path extrusionOk="0" h="271" w="272">
                    <a:moveTo>
                      <a:pt x="86" y="53"/>
                    </a:moveTo>
                    <a:cubicBezTo>
                      <a:pt x="84" y="50"/>
                      <a:pt x="80" y="47"/>
                      <a:pt x="75" y="43"/>
                    </a:cubicBezTo>
                    <a:cubicBezTo>
                      <a:pt x="70" y="39"/>
                      <a:pt x="68" y="36"/>
                      <a:pt x="71" y="35"/>
                    </a:cubicBezTo>
                    <a:cubicBezTo>
                      <a:pt x="73" y="34"/>
                      <a:pt x="78" y="35"/>
                      <a:pt x="85" y="37"/>
                    </a:cubicBezTo>
                    <a:cubicBezTo>
                      <a:pt x="100" y="43"/>
                      <a:pt x="108" y="48"/>
                      <a:pt x="111" y="52"/>
                    </a:cubicBezTo>
                    <a:cubicBezTo>
                      <a:pt x="113" y="54"/>
                      <a:pt x="113" y="58"/>
                      <a:pt x="111" y="63"/>
                    </a:cubicBezTo>
                    <a:cubicBezTo>
                      <a:pt x="109" y="66"/>
                      <a:pt x="107" y="70"/>
                      <a:pt x="104" y="75"/>
                    </a:cubicBezTo>
                    <a:cubicBezTo>
                      <a:pt x="103" y="78"/>
                      <a:pt x="100" y="84"/>
                      <a:pt x="96" y="9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4" y="105"/>
                      <a:pt x="98" y="111"/>
                      <a:pt x="104" y="116"/>
                    </a:cubicBezTo>
                    <a:cubicBezTo>
                      <a:pt x="108" y="120"/>
                      <a:pt x="114" y="126"/>
                      <a:pt x="122" y="132"/>
                    </a:cubicBezTo>
                    <a:cubicBezTo>
                      <a:pt x="130" y="138"/>
                      <a:pt x="130" y="138"/>
                      <a:pt x="130" y="138"/>
                    </a:cubicBezTo>
                    <a:cubicBezTo>
                      <a:pt x="133" y="140"/>
                      <a:pt x="136" y="142"/>
                      <a:pt x="138" y="144"/>
                    </a:cubicBezTo>
                    <a:cubicBezTo>
                      <a:pt x="140" y="147"/>
                      <a:pt x="143" y="152"/>
                      <a:pt x="147" y="159"/>
                    </a:cubicBezTo>
                    <a:cubicBezTo>
                      <a:pt x="149" y="163"/>
                      <a:pt x="150" y="167"/>
                      <a:pt x="150" y="171"/>
                    </a:cubicBezTo>
                    <a:cubicBezTo>
                      <a:pt x="151" y="174"/>
                      <a:pt x="150" y="177"/>
                      <a:pt x="149" y="179"/>
                    </a:cubicBezTo>
                    <a:cubicBezTo>
                      <a:pt x="148" y="180"/>
                      <a:pt x="146" y="181"/>
                      <a:pt x="144" y="181"/>
                    </a:cubicBezTo>
                    <a:cubicBezTo>
                      <a:pt x="143" y="181"/>
                      <a:pt x="141" y="180"/>
                      <a:pt x="139" y="178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76" y="123"/>
                      <a:pt x="64" y="137"/>
                      <a:pt x="50" y="151"/>
                    </a:cubicBezTo>
                    <a:cubicBezTo>
                      <a:pt x="37" y="164"/>
                      <a:pt x="24" y="176"/>
                      <a:pt x="10" y="185"/>
                    </a:cubicBezTo>
                    <a:cubicBezTo>
                      <a:pt x="5" y="188"/>
                      <a:pt x="2" y="190"/>
                      <a:pt x="1" y="189"/>
                    </a:cubicBezTo>
                    <a:cubicBezTo>
                      <a:pt x="0" y="188"/>
                      <a:pt x="2" y="185"/>
                      <a:pt x="6" y="182"/>
                    </a:cubicBezTo>
                    <a:cubicBezTo>
                      <a:pt x="22" y="167"/>
                      <a:pt x="37" y="151"/>
                      <a:pt x="51" y="131"/>
                    </a:cubicBezTo>
                    <a:cubicBezTo>
                      <a:pt x="69" y="107"/>
                      <a:pt x="81" y="83"/>
                      <a:pt x="89" y="6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9" y="57"/>
                      <a:pt x="87" y="55"/>
                      <a:pt x="86" y="53"/>
                    </a:cubicBezTo>
                    <a:close/>
                    <a:moveTo>
                      <a:pt x="190" y="20"/>
                    </a:moveTo>
                    <a:cubicBezTo>
                      <a:pt x="186" y="17"/>
                      <a:pt x="180" y="13"/>
                      <a:pt x="171" y="8"/>
                    </a:cubicBezTo>
                    <a:cubicBezTo>
                      <a:pt x="166" y="6"/>
                      <a:pt x="164" y="4"/>
                      <a:pt x="164" y="3"/>
                    </a:cubicBezTo>
                    <a:cubicBezTo>
                      <a:pt x="164" y="1"/>
                      <a:pt x="168" y="0"/>
                      <a:pt x="174" y="0"/>
                    </a:cubicBezTo>
                    <a:cubicBezTo>
                      <a:pt x="179" y="1"/>
                      <a:pt x="185" y="2"/>
                      <a:pt x="191" y="4"/>
                    </a:cubicBezTo>
                    <a:cubicBezTo>
                      <a:pt x="195" y="5"/>
                      <a:pt x="200" y="6"/>
                      <a:pt x="206" y="8"/>
                    </a:cubicBezTo>
                    <a:cubicBezTo>
                      <a:pt x="211" y="10"/>
                      <a:pt x="213" y="12"/>
                      <a:pt x="215" y="14"/>
                    </a:cubicBezTo>
                    <a:cubicBezTo>
                      <a:pt x="215" y="16"/>
                      <a:pt x="216" y="18"/>
                      <a:pt x="215" y="21"/>
                    </a:cubicBez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138"/>
                      <a:pt x="215" y="138"/>
                      <a:pt x="215" y="138"/>
                    </a:cubicBezTo>
                    <a:cubicBezTo>
                      <a:pt x="219" y="138"/>
                      <a:pt x="219" y="138"/>
                      <a:pt x="219" y="138"/>
                    </a:cubicBezTo>
                    <a:cubicBezTo>
                      <a:pt x="226" y="138"/>
                      <a:pt x="226" y="138"/>
                      <a:pt x="226" y="138"/>
                    </a:cubicBezTo>
                    <a:cubicBezTo>
                      <a:pt x="228" y="137"/>
                      <a:pt x="230" y="137"/>
                      <a:pt x="232" y="136"/>
                    </a:cubicBezTo>
                    <a:cubicBezTo>
                      <a:pt x="233" y="136"/>
                      <a:pt x="234" y="135"/>
                      <a:pt x="236" y="134"/>
                    </a:cubicBezTo>
                    <a:cubicBezTo>
                      <a:pt x="238" y="132"/>
                      <a:pt x="241" y="132"/>
                      <a:pt x="243" y="131"/>
                    </a:cubicBezTo>
                    <a:cubicBezTo>
                      <a:pt x="247" y="130"/>
                      <a:pt x="253" y="130"/>
                      <a:pt x="260" y="131"/>
                    </a:cubicBezTo>
                    <a:cubicBezTo>
                      <a:pt x="264" y="131"/>
                      <a:pt x="267" y="132"/>
                      <a:pt x="269" y="133"/>
                    </a:cubicBezTo>
                    <a:cubicBezTo>
                      <a:pt x="271" y="135"/>
                      <a:pt x="272" y="136"/>
                      <a:pt x="272" y="138"/>
                    </a:cubicBezTo>
                    <a:cubicBezTo>
                      <a:pt x="272" y="140"/>
                      <a:pt x="271" y="142"/>
                      <a:pt x="270" y="144"/>
                    </a:cubicBezTo>
                    <a:cubicBezTo>
                      <a:pt x="268" y="145"/>
                      <a:pt x="266" y="146"/>
                      <a:pt x="264" y="146"/>
                    </a:cubicBezTo>
                    <a:cubicBezTo>
                      <a:pt x="215" y="147"/>
                      <a:pt x="215" y="147"/>
                      <a:pt x="215" y="147"/>
                    </a:cubicBezTo>
                    <a:cubicBezTo>
                      <a:pt x="215" y="209"/>
                      <a:pt x="215" y="209"/>
                      <a:pt x="215" y="209"/>
                    </a:cubicBezTo>
                    <a:cubicBezTo>
                      <a:pt x="214" y="222"/>
                      <a:pt x="214" y="233"/>
                      <a:pt x="213" y="242"/>
                    </a:cubicBezTo>
                    <a:cubicBezTo>
                      <a:pt x="212" y="248"/>
                      <a:pt x="211" y="255"/>
                      <a:pt x="209" y="261"/>
                    </a:cubicBezTo>
                    <a:cubicBezTo>
                      <a:pt x="206" y="267"/>
                      <a:pt x="204" y="270"/>
                      <a:pt x="201" y="271"/>
                    </a:cubicBezTo>
                    <a:cubicBezTo>
                      <a:pt x="199" y="271"/>
                      <a:pt x="197" y="267"/>
                      <a:pt x="197" y="258"/>
                    </a:cubicBezTo>
                    <a:cubicBezTo>
                      <a:pt x="197" y="29"/>
                      <a:pt x="197" y="29"/>
                      <a:pt x="197" y="29"/>
                    </a:cubicBezTo>
                    <a:cubicBezTo>
                      <a:pt x="197" y="26"/>
                      <a:pt x="195" y="23"/>
                      <a:pt x="19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6" name="Google Shape;136;p11"/>
              <p:cNvSpPr/>
              <p:nvPr/>
            </p:nvSpPr>
            <p:spPr>
              <a:xfrm>
                <a:off x="1909188" y="4970205"/>
                <a:ext cx="186765" cy="196837"/>
              </a:xfrm>
              <a:custGeom>
                <a:rect b="b" l="l" r="r" t="t"/>
                <a:pathLst>
                  <a:path extrusionOk="0" h="273" w="259">
                    <a:moveTo>
                      <a:pt x="121" y="49"/>
                    </a:moveTo>
                    <a:cubicBezTo>
                      <a:pt x="122" y="49"/>
                      <a:pt x="123" y="48"/>
                      <a:pt x="125" y="47"/>
                    </a:cubicBezTo>
                    <a:cubicBezTo>
                      <a:pt x="127" y="46"/>
                      <a:pt x="129" y="45"/>
                      <a:pt x="131" y="45"/>
                    </a:cubicBezTo>
                    <a:cubicBezTo>
                      <a:pt x="134" y="44"/>
                      <a:pt x="139" y="44"/>
                      <a:pt x="145" y="44"/>
                    </a:cubicBezTo>
                    <a:cubicBezTo>
                      <a:pt x="150" y="44"/>
                      <a:pt x="154" y="44"/>
                      <a:pt x="156" y="46"/>
                    </a:cubicBezTo>
                    <a:cubicBezTo>
                      <a:pt x="159" y="47"/>
                      <a:pt x="161" y="49"/>
                      <a:pt x="161" y="51"/>
                    </a:cubicBezTo>
                    <a:cubicBezTo>
                      <a:pt x="161" y="52"/>
                      <a:pt x="160" y="54"/>
                      <a:pt x="158" y="55"/>
                    </a:cubicBezTo>
                    <a:cubicBezTo>
                      <a:pt x="155" y="57"/>
                      <a:pt x="152" y="58"/>
                      <a:pt x="149" y="58"/>
                    </a:cubicBezTo>
                    <a:cubicBezTo>
                      <a:pt x="137" y="58"/>
                      <a:pt x="125" y="58"/>
                      <a:pt x="113" y="59"/>
                    </a:cubicBezTo>
                    <a:cubicBezTo>
                      <a:pt x="102" y="59"/>
                      <a:pt x="92" y="60"/>
                      <a:pt x="84" y="60"/>
                    </a:cubicBezTo>
                    <a:cubicBezTo>
                      <a:pt x="87" y="63"/>
                      <a:pt x="89" y="65"/>
                      <a:pt x="90" y="68"/>
                    </a:cubicBezTo>
                    <a:cubicBezTo>
                      <a:pt x="90" y="69"/>
                      <a:pt x="90" y="71"/>
                      <a:pt x="89" y="73"/>
                    </a:cubicBezTo>
                    <a:cubicBezTo>
                      <a:pt x="89" y="73"/>
                      <a:pt x="89" y="74"/>
                      <a:pt x="89" y="75"/>
                    </a:cubicBezTo>
                    <a:cubicBezTo>
                      <a:pt x="89" y="75"/>
                      <a:pt x="89" y="76"/>
                      <a:pt x="89" y="77"/>
                    </a:cubicBezTo>
                    <a:cubicBezTo>
                      <a:pt x="105" y="78"/>
                      <a:pt x="117" y="84"/>
                      <a:pt x="125" y="92"/>
                    </a:cubicBezTo>
                    <a:cubicBezTo>
                      <a:pt x="132" y="100"/>
                      <a:pt x="135" y="109"/>
                      <a:pt x="134" y="119"/>
                    </a:cubicBezTo>
                    <a:cubicBezTo>
                      <a:pt x="133" y="129"/>
                      <a:pt x="128" y="137"/>
                      <a:pt x="119" y="144"/>
                    </a:cubicBezTo>
                    <a:cubicBezTo>
                      <a:pt x="110" y="152"/>
                      <a:pt x="98" y="156"/>
                      <a:pt x="83" y="156"/>
                    </a:cubicBezTo>
                    <a:cubicBezTo>
                      <a:pt x="67" y="156"/>
                      <a:pt x="55" y="152"/>
                      <a:pt x="44" y="144"/>
                    </a:cubicBezTo>
                    <a:cubicBezTo>
                      <a:pt x="35" y="137"/>
                      <a:pt x="30" y="129"/>
                      <a:pt x="29" y="119"/>
                    </a:cubicBezTo>
                    <a:cubicBezTo>
                      <a:pt x="28" y="109"/>
                      <a:pt x="31" y="100"/>
                      <a:pt x="38" y="92"/>
                    </a:cubicBezTo>
                    <a:cubicBezTo>
                      <a:pt x="47" y="83"/>
                      <a:pt x="59" y="78"/>
                      <a:pt x="75" y="76"/>
                    </a:cubicBezTo>
                    <a:cubicBezTo>
                      <a:pt x="78" y="74"/>
                      <a:pt x="79" y="72"/>
                      <a:pt x="78" y="69"/>
                    </a:cubicBezTo>
                    <a:cubicBezTo>
                      <a:pt x="78" y="67"/>
                      <a:pt x="76" y="64"/>
                      <a:pt x="74" y="61"/>
                    </a:cubicBezTo>
                    <a:cubicBezTo>
                      <a:pt x="68" y="61"/>
                      <a:pt x="63" y="61"/>
                      <a:pt x="58" y="62"/>
                    </a:cubicBezTo>
                    <a:cubicBezTo>
                      <a:pt x="52" y="62"/>
                      <a:pt x="45" y="63"/>
                      <a:pt x="38" y="64"/>
                    </a:cubicBezTo>
                    <a:cubicBezTo>
                      <a:pt x="37" y="64"/>
                      <a:pt x="35" y="64"/>
                      <a:pt x="34" y="65"/>
                    </a:cubicBezTo>
                    <a:cubicBezTo>
                      <a:pt x="34" y="65"/>
                      <a:pt x="33" y="65"/>
                      <a:pt x="32" y="66"/>
                    </a:cubicBezTo>
                    <a:cubicBezTo>
                      <a:pt x="30" y="67"/>
                      <a:pt x="27" y="67"/>
                      <a:pt x="25" y="67"/>
                    </a:cubicBezTo>
                    <a:cubicBezTo>
                      <a:pt x="21" y="66"/>
                      <a:pt x="15" y="63"/>
                      <a:pt x="7" y="58"/>
                    </a:cubicBezTo>
                    <a:cubicBezTo>
                      <a:pt x="2" y="55"/>
                      <a:pt x="0" y="53"/>
                      <a:pt x="0" y="52"/>
                    </a:cubicBezTo>
                    <a:cubicBezTo>
                      <a:pt x="1" y="50"/>
                      <a:pt x="4" y="50"/>
                      <a:pt x="10" y="51"/>
                    </a:cubicBezTo>
                    <a:cubicBezTo>
                      <a:pt x="23" y="53"/>
                      <a:pt x="36" y="54"/>
                      <a:pt x="51" y="54"/>
                    </a:cubicBezTo>
                    <a:cubicBezTo>
                      <a:pt x="65" y="54"/>
                      <a:pt x="85" y="54"/>
                      <a:pt x="109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6" y="51"/>
                      <a:pt x="118" y="50"/>
                      <a:pt x="121" y="49"/>
                    </a:cubicBezTo>
                    <a:close/>
                    <a:moveTo>
                      <a:pt x="56" y="25"/>
                    </a:moveTo>
                    <a:cubicBezTo>
                      <a:pt x="52" y="23"/>
                      <a:pt x="48" y="20"/>
                      <a:pt x="44" y="17"/>
                    </a:cubicBezTo>
                    <a:cubicBezTo>
                      <a:pt x="42" y="15"/>
                      <a:pt x="40" y="13"/>
                      <a:pt x="41" y="12"/>
                    </a:cubicBezTo>
                    <a:cubicBezTo>
                      <a:pt x="41" y="11"/>
                      <a:pt x="45" y="11"/>
                      <a:pt x="50" y="12"/>
                    </a:cubicBezTo>
                    <a:cubicBezTo>
                      <a:pt x="57" y="13"/>
                      <a:pt x="63" y="14"/>
                      <a:pt x="68" y="14"/>
                    </a:cubicBezTo>
                    <a:cubicBezTo>
                      <a:pt x="76" y="14"/>
                      <a:pt x="87" y="14"/>
                      <a:pt x="102" y="14"/>
                    </a:cubicBezTo>
                    <a:cubicBezTo>
                      <a:pt x="106" y="14"/>
                      <a:pt x="109" y="15"/>
                      <a:pt x="112" y="17"/>
                    </a:cubicBezTo>
                    <a:cubicBezTo>
                      <a:pt x="114" y="18"/>
                      <a:pt x="115" y="19"/>
                      <a:pt x="114" y="21"/>
                    </a:cubicBezTo>
                    <a:cubicBezTo>
                      <a:pt x="114" y="23"/>
                      <a:pt x="113" y="24"/>
                      <a:pt x="110" y="26"/>
                    </a:cubicBezTo>
                    <a:cubicBezTo>
                      <a:pt x="108" y="27"/>
                      <a:pt x="104" y="28"/>
                      <a:pt x="99" y="28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3" y="29"/>
                      <a:pt x="60" y="27"/>
                      <a:pt x="56" y="25"/>
                    </a:cubicBezTo>
                    <a:close/>
                    <a:moveTo>
                      <a:pt x="55" y="94"/>
                    </a:moveTo>
                    <a:cubicBezTo>
                      <a:pt x="48" y="99"/>
                      <a:pt x="45" y="106"/>
                      <a:pt x="45" y="114"/>
                    </a:cubicBezTo>
                    <a:cubicBezTo>
                      <a:pt x="45" y="122"/>
                      <a:pt x="48" y="129"/>
                      <a:pt x="55" y="135"/>
                    </a:cubicBezTo>
                    <a:cubicBezTo>
                      <a:pt x="61" y="141"/>
                      <a:pt x="70" y="144"/>
                      <a:pt x="82" y="144"/>
                    </a:cubicBezTo>
                    <a:cubicBezTo>
                      <a:pt x="93" y="144"/>
                      <a:pt x="103" y="141"/>
                      <a:pt x="109" y="135"/>
                    </a:cubicBezTo>
                    <a:cubicBezTo>
                      <a:pt x="115" y="129"/>
                      <a:pt x="118" y="122"/>
                      <a:pt x="118" y="114"/>
                    </a:cubicBezTo>
                    <a:cubicBezTo>
                      <a:pt x="118" y="106"/>
                      <a:pt x="115" y="99"/>
                      <a:pt x="109" y="94"/>
                    </a:cubicBezTo>
                    <a:cubicBezTo>
                      <a:pt x="103" y="88"/>
                      <a:pt x="93" y="85"/>
                      <a:pt x="82" y="85"/>
                    </a:cubicBezTo>
                    <a:cubicBezTo>
                      <a:pt x="70" y="85"/>
                      <a:pt x="61" y="88"/>
                      <a:pt x="55" y="94"/>
                    </a:cubicBezTo>
                    <a:close/>
                    <a:moveTo>
                      <a:pt x="80" y="182"/>
                    </a:moveTo>
                    <a:cubicBezTo>
                      <a:pt x="77" y="180"/>
                      <a:pt x="73" y="178"/>
                      <a:pt x="66" y="176"/>
                    </a:cubicBezTo>
                    <a:cubicBezTo>
                      <a:pt x="61" y="175"/>
                      <a:pt x="58" y="173"/>
                      <a:pt x="58" y="172"/>
                    </a:cubicBezTo>
                    <a:cubicBezTo>
                      <a:pt x="58" y="170"/>
                      <a:pt x="61" y="169"/>
                      <a:pt x="67" y="168"/>
                    </a:cubicBezTo>
                    <a:cubicBezTo>
                      <a:pt x="83" y="169"/>
                      <a:pt x="94" y="170"/>
                      <a:pt x="98" y="173"/>
                    </a:cubicBezTo>
                    <a:cubicBezTo>
                      <a:pt x="101" y="175"/>
                      <a:pt x="102" y="177"/>
                      <a:pt x="102" y="180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102" y="198"/>
                      <a:pt x="102" y="198"/>
                      <a:pt x="102" y="198"/>
                    </a:cubicBezTo>
                    <a:cubicBezTo>
                      <a:pt x="182" y="197"/>
                      <a:pt x="182" y="197"/>
                      <a:pt x="182" y="19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82" y="173"/>
                      <a:pt x="181" y="171"/>
                      <a:pt x="178" y="169"/>
                    </a:cubicBezTo>
                    <a:cubicBezTo>
                      <a:pt x="175" y="167"/>
                      <a:pt x="172" y="166"/>
                      <a:pt x="167" y="164"/>
                    </a:cubicBezTo>
                    <a:cubicBezTo>
                      <a:pt x="161" y="162"/>
                      <a:pt x="159" y="161"/>
                      <a:pt x="159" y="159"/>
                    </a:cubicBezTo>
                    <a:cubicBezTo>
                      <a:pt x="159" y="157"/>
                      <a:pt x="162" y="156"/>
                      <a:pt x="170" y="156"/>
                    </a:cubicBezTo>
                    <a:cubicBezTo>
                      <a:pt x="184" y="157"/>
                      <a:pt x="193" y="159"/>
                      <a:pt x="197" y="161"/>
                    </a:cubicBezTo>
                    <a:cubicBezTo>
                      <a:pt x="199" y="163"/>
                      <a:pt x="200" y="165"/>
                      <a:pt x="200" y="169"/>
                    </a:cubicBezTo>
                    <a:cubicBezTo>
                      <a:pt x="199" y="172"/>
                      <a:pt x="199" y="172"/>
                      <a:pt x="199" y="172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199" y="204"/>
                      <a:pt x="199" y="221"/>
                      <a:pt x="199" y="230"/>
                    </a:cubicBezTo>
                    <a:cubicBezTo>
                      <a:pt x="198" y="244"/>
                      <a:pt x="197" y="254"/>
                      <a:pt x="196" y="260"/>
                    </a:cubicBezTo>
                    <a:cubicBezTo>
                      <a:pt x="193" y="266"/>
                      <a:pt x="190" y="269"/>
                      <a:pt x="188" y="270"/>
                    </a:cubicBezTo>
                    <a:cubicBezTo>
                      <a:pt x="184" y="270"/>
                      <a:pt x="183" y="264"/>
                      <a:pt x="182" y="253"/>
                    </a:cubicBezTo>
                    <a:cubicBezTo>
                      <a:pt x="101" y="254"/>
                      <a:pt x="101" y="254"/>
                      <a:pt x="101" y="254"/>
                    </a:cubicBezTo>
                    <a:cubicBezTo>
                      <a:pt x="98" y="263"/>
                      <a:pt x="95" y="268"/>
                      <a:pt x="92" y="270"/>
                    </a:cubicBezTo>
                    <a:cubicBezTo>
                      <a:pt x="88" y="273"/>
                      <a:pt x="86" y="269"/>
                      <a:pt x="85" y="261"/>
                    </a:cubicBezTo>
                    <a:cubicBezTo>
                      <a:pt x="85" y="190"/>
                      <a:pt x="85" y="190"/>
                      <a:pt x="85" y="190"/>
                    </a:cubicBezTo>
                    <a:cubicBezTo>
                      <a:pt x="85" y="189"/>
                      <a:pt x="85" y="189"/>
                      <a:pt x="85" y="189"/>
                    </a:cubicBezTo>
                    <a:cubicBezTo>
                      <a:pt x="85" y="186"/>
                      <a:pt x="83" y="184"/>
                      <a:pt x="80" y="182"/>
                    </a:cubicBezTo>
                    <a:close/>
                    <a:moveTo>
                      <a:pt x="102" y="246"/>
                    </a:moveTo>
                    <a:cubicBezTo>
                      <a:pt x="182" y="245"/>
                      <a:pt x="182" y="245"/>
                      <a:pt x="182" y="245"/>
                    </a:cubicBezTo>
                    <a:cubicBezTo>
                      <a:pt x="182" y="205"/>
                      <a:pt x="182" y="205"/>
                      <a:pt x="182" y="205"/>
                    </a:cubicBezTo>
                    <a:cubicBezTo>
                      <a:pt x="102" y="206"/>
                      <a:pt x="102" y="206"/>
                      <a:pt x="102" y="206"/>
                    </a:cubicBezTo>
                    <a:lnTo>
                      <a:pt x="102" y="246"/>
                    </a:lnTo>
                    <a:close/>
                    <a:moveTo>
                      <a:pt x="177" y="17"/>
                    </a:moveTo>
                    <a:cubicBezTo>
                      <a:pt x="173" y="14"/>
                      <a:pt x="168" y="11"/>
                      <a:pt x="161" y="8"/>
                    </a:cubicBezTo>
                    <a:cubicBezTo>
                      <a:pt x="156" y="6"/>
                      <a:pt x="154" y="5"/>
                      <a:pt x="155" y="3"/>
                    </a:cubicBezTo>
                    <a:cubicBezTo>
                      <a:pt x="155" y="1"/>
                      <a:pt x="158" y="0"/>
                      <a:pt x="165" y="0"/>
                    </a:cubicBezTo>
                    <a:cubicBezTo>
                      <a:pt x="168" y="0"/>
                      <a:pt x="171" y="1"/>
                      <a:pt x="175" y="2"/>
                    </a:cubicBezTo>
                    <a:cubicBezTo>
                      <a:pt x="177" y="2"/>
                      <a:pt x="180" y="3"/>
                      <a:pt x="184" y="4"/>
                    </a:cubicBezTo>
                    <a:cubicBezTo>
                      <a:pt x="192" y="6"/>
                      <a:pt x="192" y="6"/>
                      <a:pt x="192" y="6"/>
                    </a:cubicBezTo>
                    <a:cubicBezTo>
                      <a:pt x="197" y="8"/>
                      <a:pt x="200" y="10"/>
                      <a:pt x="201" y="12"/>
                    </a:cubicBezTo>
                    <a:cubicBezTo>
                      <a:pt x="202" y="13"/>
                      <a:pt x="202" y="15"/>
                      <a:pt x="201" y="17"/>
                    </a:cubicBezTo>
                    <a:cubicBezTo>
                      <a:pt x="201" y="23"/>
                      <a:pt x="201" y="23"/>
                      <a:pt x="201" y="23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13" y="103"/>
                      <a:pt x="213" y="103"/>
                      <a:pt x="213" y="103"/>
                    </a:cubicBezTo>
                    <a:cubicBezTo>
                      <a:pt x="215" y="103"/>
                      <a:pt x="217" y="102"/>
                      <a:pt x="219" y="101"/>
                    </a:cubicBezTo>
                    <a:cubicBezTo>
                      <a:pt x="220" y="101"/>
                      <a:pt x="221" y="100"/>
                      <a:pt x="222" y="99"/>
                    </a:cubicBezTo>
                    <a:cubicBezTo>
                      <a:pt x="225" y="97"/>
                      <a:pt x="227" y="96"/>
                      <a:pt x="230" y="95"/>
                    </a:cubicBezTo>
                    <a:cubicBezTo>
                      <a:pt x="234" y="95"/>
                      <a:pt x="240" y="95"/>
                      <a:pt x="248" y="95"/>
                    </a:cubicBezTo>
                    <a:cubicBezTo>
                      <a:pt x="251" y="95"/>
                      <a:pt x="254" y="96"/>
                      <a:pt x="256" y="97"/>
                    </a:cubicBezTo>
                    <a:cubicBezTo>
                      <a:pt x="258" y="99"/>
                      <a:pt x="259" y="101"/>
                      <a:pt x="259" y="103"/>
                    </a:cubicBezTo>
                    <a:cubicBezTo>
                      <a:pt x="259" y="105"/>
                      <a:pt x="258" y="106"/>
                      <a:pt x="256" y="108"/>
                    </a:cubicBezTo>
                    <a:cubicBezTo>
                      <a:pt x="255" y="109"/>
                      <a:pt x="253" y="110"/>
                      <a:pt x="251" y="110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0" y="116"/>
                      <a:pt x="200" y="121"/>
                      <a:pt x="199" y="127"/>
                    </a:cubicBezTo>
                    <a:cubicBezTo>
                      <a:pt x="198" y="132"/>
                      <a:pt x="197" y="137"/>
                      <a:pt x="196" y="141"/>
                    </a:cubicBezTo>
                    <a:cubicBezTo>
                      <a:pt x="193" y="147"/>
                      <a:pt x="190" y="150"/>
                      <a:pt x="187" y="151"/>
                    </a:cubicBezTo>
                    <a:cubicBezTo>
                      <a:pt x="185" y="151"/>
                      <a:pt x="183" y="147"/>
                      <a:pt x="183" y="138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4"/>
                      <a:pt x="181" y="21"/>
                      <a:pt x="177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7" name="Google Shape;137;p11"/>
              <p:cNvSpPr/>
              <p:nvPr/>
            </p:nvSpPr>
            <p:spPr>
              <a:xfrm>
                <a:off x="2113958" y="4971120"/>
                <a:ext cx="152891" cy="193785"/>
              </a:xfrm>
              <a:custGeom>
                <a:rect b="b" l="l" r="r" t="t"/>
                <a:pathLst>
                  <a:path extrusionOk="0" h="269" w="212">
                    <a:moveTo>
                      <a:pt x="24" y="65"/>
                    </a:moveTo>
                    <a:cubicBezTo>
                      <a:pt x="20" y="64"/>
                      <a:pt x="15" y="62"/>
                      <a:pt x="7" y="61"/>
                    </a:cubicBezTo>
                    <a:cubicBezTo>
                      <a:pt x="3" y="60"/>
                      <a:pt x="0" y="59"/>
                      <a:pt x="0" y="57"/>
                    </a:cubicBezTo>
                    <a:cubicBezTo>
                      <a:pt x="0" y="55"/>
                      <a:pt x="3" y="54"/>
                      <a:pt x="10" y="53"/>
                    </a:cubicBezTo>
                    <a:cubicBezTo>
                      <a:pt x="18" y="53"/>
                      <a:pt x="24" y="53"/>
                      <a:pt x="30" y="53"/>
                    </a:cubicBezTo>
                    <a:cubicBezTo>
                      <a:pt x="35" y="53"/>
                      <a:pt x="40" y="54"/>
                      <a:pt x="45" y="55"/>
                    </a:cubicBezTo>
                    <a:cubicBezTo>
                      <a:pt x="49" y="55"/>
                      <a:pt x="51" y="56"/>
                      <a:pt x="52" y="57"/>
                    </a:cubicBezTo>
                    <a:cubicBezTo>
                      <a:pt x="52" y="58"/>
                      <a:pt x="52" y="60"/>
                      <a:pt x="52" y="63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51" y="160"/>
                      <a:pt x="52" y="163"/>
                      <a:pt x="53" y="164"/>
                    </a:cubicBezTo>
                    <a:cubicBezTo>
                      <a:pt x="54" y="165"/>
                      <a:pt x="59" y="165"/>
                      <a:pt x="65" y="165"/>
                    </a:cubicBezTo>
                    <a:cubicBezTo>
                      <a:pt x="84" y="164"/>
                      <a:pt x="106" y="160"/>
                      <a:pt x="131" y="155"/>
                    </a:cubicBezTo>
                    <a:cubicBezTo>
                      <a:pt x="160" y="150"/>
                      <a:pt x="180" y="143"/>
                      <a:pt x="193" y="13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4"/>
                      <a:pt x="190" y="21"/>
                      <a:pt x="184" y="17"/>
                    </a:cubicBezTo>
                    <a:cubicBezTo>
                      <a:pt x="177" y="13"/>
                      <a:pt x="171" y="10"/>
                      <a:pt x="164" y="8"/>
                    </a:cubicBezTo>
                    <a:cubicBezTo>
                      <a:pt x="160" y="6"/>
                      <a:pt x="158" y="5"/>
                      <a:pt x="158" y="3"/>
                    </a:cubicBezTo>
                    <a:cubicBezTo>
                      <a:pt x="158" y="1"/>
                      <a:pt x="161" y="0"/>
                      <a:pt x="166" y="0"/>
                    </a:cubicBezTo>
                    <a:cubicBezTo>
                      <a:pt x="171" y="0"/>
                      <a:pt x="179" y="1"/>
                      <a:pt x="188" y="3"/>
                    </a:cubicBezTo>
                    <a:cubicBezTo>
                      <a:pt x="197" y="6"/>
                      <a:pt x="203" y="7"/>
                      <a:pt x="205" y="9"/>
                    </a:cubicBezTo>
                    <a:cubicBezTo>
                      <a:pt x="209" y="10"/>
                      <a:pt x="211" y="12"/>
                      <a:pt x="211" y="13"/>
                    </a:cubicBezTo>
                    <a:cubicBezTo>
                      <a:pt x="212" y="14"/>
                      <a:pt x="212" y="16"/>
                      <a:pt x="212" y="18"/>
                    </a:cubicBezTo>
                    <a:cubicBezTo>
                      <a:pt x="212" y="23"/>
                      <a:pt x="212" y="23"/>
                      <a:pt x="212" y="23"/>
                    </a:cubicBezTo>
                    <a:cubicBezTo>
                      <a:pt x="210" y="198"/>
                      <a:pt x="210" y="198"/>
                      <a:pt x="210" y="198"/>
                    </a:cubicBezTo>
                    <a:cubicBezTo>
                      <a:pt x="210" y="215"/>
                      <a:pt x="209" y="228"/>
                      <a:pt x="209" y="237"/>
                    </a:cubicBezTo>
                    <a:cubicBezTo>
                      <a:pt x="208" y="247"/>
                      <a:pt x="206" y="255"/>
                      <a:pt x="205" y="261"/>
                    </a:cubicBezTo>
                    <a:cubicBezTo>
                      <a:pt x="202" y="267"/>
                      <a:pt x="199" y="269"/>
                      <a:pt x="197" y="269"/>
                    </a:cubicBezTo>
                    <a:cubicBezTo>
                      <a:pt x="194" y="268"/>
                      <a:pt x="193" y="264"/>
                      <a:pt x="193" y="257"/>
                    </a:cubicBezTo>
                    <a:cubicBezTo>
                      <a:pt x="193" y="143"/>
                      <a:pt x="193" y="143"/>
                      <a:pt x="193" y="143"/>
                    </a:cubicBezTo>
                    <a:cubicBezTo>
                      <a:pt x="180" y="150"/>
                      <a:pt x="159" y="158"/>
                      <a:pt x="130" y="166"/>
                    </a:cubicBezTo>
                    <a:cubicBezTo>
                      <a:pt x="101" y="175"/>
                      <a:pt x="74" y="181"/>
                      <a:pt x="49" y="185"/>
                    </a:cubicBezTo>
                    <a:cubicBezTo>
                      <a:pt x="44" y="186"/>
                      <a:pt x="41" y="184"/>
                      <a:pt x="38" y="180"/>
                    </a:cubicBezTo>
                    <a:cubicBezTo>
                      <a:pt x="35" y="177"/>
                      <a:pt x="34" y="172"/>
                      <a:pt x="34" y="167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0"/>
                      <a:pt x="30" y="68"/>
                      <a:pt x="24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>
                <a:off x="2314456" y="4970205"/>
                <a:ext cx="187376" cy="194701"/>
              </a:xfrm>
              <a:custGeom>
                <a:rect b="b" l="l" r="r" t="t"/>
                <a:pathLst>
                  <a:path extrusionOk="0" h="270" w="260">
                    <a:moveTo>
                      <a:pt x="21" y="66"/>
                    </a:moveTo>
                    <a:cubicBezTo>
                      <a:pt x="19" y="65"/>
                      <a:pt x="14" y="63"/>
                      <a:pt x="7" y="60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1" y="59"/>
                      <a:pt x="0" y="58"/>
                      <a:pt x="0" y="56"/>
                    </a:cubicBezTo>
                    <a:cubicBezTo>
                      <a:pt x="1" y="55"/>
                      <a:pt x="4" y="54"/>
                      <a:pt x="9" y="53"/>
                    </a:cubicBezTo>
                    <a:cubicBezTo>
                      <a:pt x="16" y="53"/>
                      <a:pt x="24" y="53"/>
                      <a:pt x="32" y="54"/>
                    </a:cubicBezTo>
                    <a:cubicBezTo>
                      <a:pt x="39" y="55"/>
                      <a:pt x="46" y="57"/>
                      <a:pt x="51" y="58"/>
                    </a:cubicBezTo>
                    <a:cubicBezTo>
                      <a:pt x="59" y="58"/>
                      <a:pt x="67" y="58"/>
                      <a:pt x="75" y="58"/>
                    </a:cubicBezTo>
                    <a:cubicBezTo>
                      <a:pt x="83" y="57"/>
                      <a:pt x="90" y="57"/>
                      <a:pt x="95" y="56"/>
                    </a:cubicBezTo>
                    <a:cubicBezTo>
                      <a:pt x="97" y="56"/>
                      <a:pt x="100" y="55"/>
                      <a:pt x="102" y="54"/>
                    </a:cubicBezTo>
                    <a:cubicBezTo>
                      <a:pt x="103" y="54"/>
                      <a:pt x="105" y="53"/>
                      <a:pt x="106" y="52"/>
                    </a:cubicBezTo>
                    <a:cubicBezTo>
                      <a:pt x="109" y="50"/>
                      <a:pt x="112" y="49"/>
                      <a:pt x="115" y="48"/>
                    </a:cubicBezTo>
                    <a:cubicBezTo>
                      <a:pt x="119" y="47"/>
                      <a:pt x="126" y="47"/>
                      <a:pt x="134" y="48"/>
                    </a:cubicBezTo>
                    <a:cubicBezTo>
                      <a:pt x="141" y="48"/>
                      <a:pt x="144" y="50"/>
                      <a:pt x="145" y="54"/>
                    </a:cubicBezTo>
                    <a:cubicBezTo>
                      <a:pt x="145" y="59"/>
                      <a:pt x="142" y="61"/>
                      <a:pt x="136" y="62"/>
                    </a:cubicBezTo>
                    <a:cubicBezTo>
                      <a:pt x="115" y="63"/>
                      <a:pt x="100" y="64"/>
                      <a:pt x="90" y="64"/>
                    </a:cubicBezTo>
                    <a:cubicBezTo>
                      <a:pt x="74" y="65"/>
                      <a:pt x="62" y="65"/>
                      <a:pt x="53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49" y="65"/>
                      <a:pt x="48" y="65"/>
                      <a:pt x="48" y="65"/>
                    </a:cubicBezTo>
                    <a:cubicBezTo>
                      <a:pt x="48" y="66"/>
                      <a:pt x="47" y="67"/>
                      <a:pt x="47" y="69"/>
                    </a:cubicBezTo>
                    <a:cubicBezTo>
                      <a:pt x="47" y="84"/>
                      <a:pt x="47" y="101"/>
                      <a:pt x="46" y="120"/>
                    </a:cubicBezTo>
                    <a:cubicBezTo>
                      <a:pt x="46" y="146"/>
                      <a:pt x="46" y="160"/>
                      <a:pt x="47" y="164"/>
                    </a:cubicBezTo>
                    <a:cubicBezTo>
                      <a:pt x="47" y="168"/>
                      <a:pt x="48" y="171"/>
                      <a:pt x="50" y="172"/>
                    </a:cubicBezTo>
                    <a:cubicBezTo>
                      <a:pt x="51" y="173"/>
                      <a:pt x="55" y="173"/>
                      <a:pt x="60" y="173"/>
                    </a:cubicBezTo>
                    <a:cubicBezTo>
                      <a:pt x="82" y="169"/>
                      <a:pt x="103" y="165"/>
                      <a:pt x="123" y="160"/>
                    </a:cubicBezTo>
                    <a:cubicBezTo>
                      <a:pt x="149" y="153"/>
                      <a:pt x="169" y="147"/>
                      <a:pt x="183" y="139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3"/>
                      <a:pt x="180" y="20"/>
                      <a:pt x="175" y="17"/>
                    </a:cubicBezTo>
                    <a:cubicBezTo>
                      <a:pt x="171" y="15"/>
                      <a:pt x="164" y="12"/>
                      <a:pt x="156" y="8"/>
                    </a:cubicBezTo>
                    <a:cubicBezTo>
                      <a:pt x="151" y="7"/>
                      <a:pt x="149" y="5"/>
                      <a:pt x="149" y="4"/>
                    </a:cubicBezTo>
                    <a:cubicBezTo>
                      <a:pt x="149" y="2"/>
                      <a:pt x="152" y="1"/>
                      <a:pt x="159" y="0"/>
                    </a:cubicBezTo>
                    <a:cubicBezTo>
                      <a:pt x="166" y="0"/>
                      <a:pt x="172" y="1"/>
                      <a:pt x="179" y="3"/>
                    </a:cubicBezTo>
                    <a:cubicBezTo>
                      <a:pt x="184" y="4"/>
                      <a:pt x="190" y="6"/>
                      <a:pt x="197" y="8"/>
                    </a:cubicBezTo>
                    <a:cubicBezTo>
                      <a:pt x="200" y="9"/>
                      <a:pt x="201" y="10"/>
                      <a:pt x="202" y="12"/>
                    </a:cubicBezTo>
                    <a:cubicBezTo>
                      <a:pt x="202" y="13"/>
                      <a:pt x="202" y="14"/>
                      <a:pt x="202" y="17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1" y="134"/>
                      <a:pt x="201" y="134"/>
                      <a:pt x="201" y="134"/>
                    </a:cubicBezTo>
                    <a:cubicBezTo>
                      <a:pt x="213" y="134"/>
                      <a:pt x="213" y="134"/>
                      <a:pt x="213" y="134"/>
                    </a:cubicBezTo>
                    <a:cubicBezTo>
                      <a:pt x="217" y="134"/>
                      <a:pt x="220" y="133"/>
                      <a:pt x="223" y="132"/>
                    </a:cubicBezTo>
                    <a:cubicBezTo>
                      <a:pt x="224" y="131"/>
                      <a:pt x="226" y="131"/>
                      <a:pt x="228" y="129"/>
                    </a:cubicBezTo>
                    <a:cubicBezTo>
                      <a:pt x="230" y="128"/>
                      <a:pt x="232" y="127"/>
                      <a:pt x="234" y="127"/>
                    </a:cubicBezTo>
                    <a:cubicBezTo>
                      <a:pt x="237" y="126"/>
                      <a:pt x="242" y="126"/>
                      <a:pt x="248" y="126"/>
                    </a:cubicBezTo>
                    <a:cubicBezTo>
                      <a:pt x="252" y="126"/>
                      <a:pt x="254" y="127"/>
                      <a:pt x="257" y="128"/>
                    </a:cubicBezTo>
                    <a:cubicBezTo>
                      <a:pt x="259" y="130"/>
                      <a:pt x="260" y="132"/>
                      <a:pt x="260" y="133"/>
                    </a:cubicBezTo>
                    <a:cubicBezTo>
                      <a:pt x="260" y="135"/>
                      <a:pt x="260" y="137"/>
                      <a:pt x="258" y="138"/>
                    </a:cubicBezTo>
                    <a:cubicBezTo>
                      <a:pt x="256" y="140"/>
                      <a:pt x="254" y="141"/>
                      <a:pt x="251" y="141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93"/>
                      <a:pt x="201" y="193"/>
                      <a:pt x="201" y="193"/>
                    </a:cubicBezTo>
                    <a:cubicBezTo>
                      <a:pt x="201" y="217"/>
                      <a:pt x="200" y="233"/>
                      <a:pt x="199" y="242"/>
                    </a:cubicBezTo>
                    <a:cubicBezTo>
                      <a:pt x="198" y="250"/>
                      <a:pt x="197" y="258"/>
                      <a:pt x="194" y="264"/>
                    </a:cubicBezTo>
                    <a:cubicBezTo>
                      <a:pt x="191" y="269"/>
                      <a:pt x="189" y="270"/>
                      <a:pt x="187" y="269"/>
                    </a:cubicBezTo>
                    <a:cubicBezTo>
                      <a:pt x="185" y="268"/>
                      <a:pt x="184" y="264"/>
                      <a:pt x="183" y="257"/>
                    </a:cubicBezTo>
                    <a:cubicBezTo>
                      <a:pt x="183" y="145"/>
                      <a:pt x="183" y="145"/>
                      <a:pt x="183" y="145"/>
                    </a:cubicBezTo>
                    <a:cubicBezTo>
                      <a:pt x="166" y="155"/>
                      <a:pt x="142" y="164"/>
                      <a:pt x="114" y="173"/>
                    </a:cubicBezTo>
                    <a:cubicBezTo>
                      <a:pt x="83" y="183"/>
                      <a:pt x="59" y="188"/>
                      <a:pt x="43" y="189"/>
                    </a:cubicBezTo>
                    <a:cubicBezTo>
                      <a:pt x="40" y="189"/>
                      <a:pt x="37" y="187"/>
                      <a:pt x="34" y="182"/>
                    </a:cubicBezTo>
                    <a:cubicBezTo>
                      <a:pt x="31" y="177"/>
                      <a:pt x="29" y="172"/>
                      <a:pt x="29" y="166"/>
                    </a:cubicBezTo>
                    <a:cubicBezTo>
                      <a:pt x="28" y="74"/>
                      <a:pt x="28" y="74"/>
                      <a:pt x="28" y="74"/>
                    </a:cubicBezTo>
                    <a:cubicBezTo>
                      <a:pt x="27" y="71"/>
                      <a:pt x="25" y="68"/>
                      <a:pt x="21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39" name="Google Shape;139;p11"/>
            <p:cNvGrpSpPr/>
            <p:nvPr/>
          </p:nvGrpSpPr>
          <p:grpSpPr>
            <a:xfrm>
              <a:off x="6458681" y="3621984"/>
              <a:ext cx="757653" cy="292132"/>
              <a:chOff x="6651306" y="4916921"/>
              <a:chExt cx="760536" cy="303406"/>
            </a:xfrm>
          </p:grpSpPr>
          <p:sp>
            <p:nvSpPr>
              <p:cNvPr id="140" name="Google Shape;140;p11"/>
              <p:cNvSpPr/>
              <p:nvPr/>
            </p:nvSpPr>
            <p:spPr>
              <a:xfrm>
                <a:off x="7311516" y="4916921"/>
                <a:ext cx="48005" cy="50163"/>
              </a:xfrm>
              <a:custGeom>
                <a:rect b="b" l="l" r="r" t="t"/>
                <a:pathLst>
                  <a:path extrusionOk="0" h="96" w="92">
                    <a:moveTo>
                      <a:pt x="30" y="0"/>
                    </a:moveTo>
                    <a:cubicBezTo>
                      <a:pt x="51" y="9"/>
                      <a:pt x="71" y="19"/>
                      <a:pt x="92" y="28"/>
                    </a:cubicBezTo>
                    <a:cubicBezTo>
                      <a:pt x="81" y="51"/>
                      <a:pt x="70" y="73"/>
                      <a:pt x="59" y="96"/>
                    </a:cubicBezTo>
                    <a:cubicBezTo>
                      <a:pt x="39" y="85"/>
                      <a:pt x="19" y="74"/>
                      <a:pt x="0" y="63"/>
                    </a:cubicBezTo>
                    <a:cubicBezTo>
                      <a:pt x="10" y="42"/>
                      <a:pt x="20" y="21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1" name="Google Shape;141;p11"/>
              <p:cNvSpPr/>
              <p:nvPr/>
            </p:nvSpPr>
            <p:spPr>
              <a:xfrm>
                <a:off x="6871106" y="4935800"/>
                <a:ext cx="540736" cy="284527"/>
              </a:xfrm>
              <a:custGeom>
                <a:rect b="b" l="l" r="r" t="t"/>
                <a:pathLst>
                  <a:path extrusionOk="0" h="544" w="1035">
                    <a:moveTo>
                      <a:pt x="741" y="202"/>
                    </a:moveTo>
                    <a:cubicBezTo>
                      <a:pt x="748" y="202"/>
                      <a:pt x="755" y="203"/>
                      <a:pt x="762" y="204"/>
                    </a:cubicBezTo>
                    <a:cubicBezTo>
                      <a:pt x="760" y="276"/>
                      <a:pt x="761" y="294"/>
                      <a:pt x="837" y="294"/>
                    </a:cubicBezTo>
                    <a:cubicBezTo>
                      <a:pt x="861" y="294"/>
                      <a:pt x="884" y="294"/>
                      <a:pt x="898" y="284"/>
                    </a:cubicBezTo>
                    <a:cubicBezTo>
                      <a:pt x="926" y="265"/>
                      <a:pt x="909" y="227"/>
                      <a:pt x="946" y="202"/>
                    </a:cubicBezTo>
                    <a:cubicBezTo>
                      <a:pt x="946" y="228"/>
                      <a:pt x="945" y="254"/>
                      <a:pt x="944" y="280"/>
                    </a:cubicBezTo>
                    <a:cubicBezTo>
                      <a:pt x="962" y="285"/>
                      <a:pt x="980" y="289"/>
                      <a:pt x="998" y="294"/>
                    </a:cubicBezTo>
                    <a:cubicBezTo>
                      <a:pt x="998" y="291"/>
                      <a:pt x="998" y="287"/>
                      <a:pt x="998" y="284"/>
                    </a:cubicBezTo>
                    <a:cubicBezTo>
                      <a:pt x="991" y="268"/>
                      <a:pt x="985" y="256"/>
                      <a:pt x="985" y="232"/>
                    </a:cubicBezTo>
                    <a:cubicBezTo>
                      <a:pt x="995" y="216"/>
                      <a:pt x="1006" y="200"/>
                      <a:pt x="1017" y="184"/>
                    </a:cubicBezTo>
                    <a:cubicBezTo>
                      <a:pt x="1018" y="185"/>
                      <a:pt x="1020" y="186"/>
                      <a:pt x="1021" y="186"/>
                    </a:cubicBezTo>
                    <a:cubicBezTo>
                      <a:pt x="1035" y="238"/>
                      <a:pt x="1035" y="312"/>
                      <a:pt x="1034" y="382"/>
                    </a:cubicBezTo>
                    <a:cubicBezTo>
                      <a:pt x="990" y="383"/>
                      <a:pt x="959" y="375"/>
                      <a:pt x="931" y="361"/>
                    </a:cubicBezTo>
                    <a:cubicBezTo>
                      <a:pt x="906" y="377"/>
                      <a:pt x="805" y="402"/>
                      <a:pt x="766" y="374"/>
                    </a:cubicBezTo>
                    <a:cubicBezTo>
                      <a:pt x="757" y="362"/>
                      <a:pt x="749" y="349"/>
                      <a:pt x="741" y="336"/>
                    </a:cubicBezTo>
                    <a:cubicBezTo>
                      <a:pt x="725" y="350"/>
                      <a:pt x="716" y="368"/>
                      <a:pt x="695" y="376"/>
                    </a:cubicBezTo>
                    <a:cubicBezTo>
                      <a:pt x="587" y="420"/>
                      <a:pt x="479" y="331"/>
                      <a:pt x="453" y="273"/>
                    </a:cubicBezTo>
                    <a:cubicBezTo>
                      <a:pt x="452" y="273"/>
                      <a:pt x="451" y="273"/>
                      <a:pt x="451" y="273"/>
                    </a:cubicBezTo>
                    <a:cubicBezTo>
                      <a:pt x="452" y="366"/>
                      <a:pt x="376" y="384"/>
                      <a:pt x="282" y="382"/>
                    </a:cubicBezTo>
                    <a:cubicBezTo>
                      <a:pt x="283" y="443"/>
                      <a:pt x="193" y="544"/>
                      <a:pt x="121" y="524"/>
                    </a:cubicBezTo>
                    <a:cubicBezTo>
                      <a:pt x="72" y="511"/>
                      <a:pt x="42" y="475"/>
                      <a:pt x="0" y="457"/>
                    </a:cubicBezTo>
                    <a:cubicBezTo>
                      <a:pt x="1" y="454"/>
                      <a:pt x="2" y="452"/>
                      <a:pt x="4" y="449"/>
                    </a:cubicBezTo>
                    <a:cubicBezTo>
                      <a:pt x="5" y="445"/>
                      <a:pt x="7" y="440"/>
                      <a:pt x="9" y="436"/>
                    </a:cubicBezTo>
                    <a:cubicBezTo>
                      <a:pt x="40" y="445"/>
                      <a:pt x="61" y="477"/>
                      <a:pt x="111" y="467"/>
                    </a:cubicBezTo>
                    <a:cubicBezTo>
                      <a:pt x="152" y="458"/>
                      <a:pt x="242" y="385"/>
                      <a:pt x="253" y="349"/>
                    </a:cubicBezTo>
                    <a:cubicBezTo>
                      <a:pt x="265" y="309"/>
                      <a:pt x="232" y="280"/>
                      <a:pt x="219" y="261"/>
                    </a:cubicBezTo>
                    <a:cubicBezTo>
                      <a:pt x="224" y="232"/>
                      <a:pt x="230" y="204"/>
                      <a:pt x="236" y="175"/>
                    </a:cubicBezTo>
                    <a:cubicBezTo>
                      <a:pt x="237" y="175"/>
                      <a:pt x="238" y="176"/>
                      <a:pt x="240" y="177"/>
                    </a:cubicBezTo>
                    <a:cubicBezTo>
                      <a:pt x="257" y="214"/>
                      <a:pt x="281" y="234"/>
                      <a:pt x="282" y="294"/>
                    </a:cubicBezTo>
                    <a:cubicBezTo>
                      <a:pt x="336" y="295"/>
                      <a:pt x="387" y="295"/>
                      <a:pt x="418" y="275"/>
                    </a:cubicBezTo>
                    <a:cubicBezTo>
                      <a:pt x="419" y="268"/>
                      <a:pt x="421" y="261"/>
                      <a:pt x="422" y="253"/>
                    </a:cubicBezTo>
                    <a:cubicBezTo>
                      <a:pt x="415" y="237"/>
                      <a:pt x="403" y="225"/>
                      <a:pt x="387" y="217"/>
                    </a:cubicBezTo>
                    <a:cubicBezTo>
                      <a:pt x="356" y="238"/>
                      <a:pt x="307" y="157"/>
                      <a:pt x="332" y="104"/>
                    </a:cubicBezTo>
                    <a:cubicBezTo>
                      <a:pt x="352" y="60"/>
                      <a:pt x="472" y="14"/>
                      <a:pt x="526" y="0"/>
                    </a:cubicBezTo>
                    <a:cubicBezTo>
                      <a:pt x="526" y="26"/>
                      <a:pt x="526" y="53"/>
                      <a:pt x="526" y="79"/>
                    </a:cubicBezTo>
                    <a:cubicBezTo>
                      <a:pt x="489" y="84"/>
                      <a:pt x="418" y="105"/>
                      <a:pt x="395" y="129"/>
                    </a:cubicBezTo>
                    <a:cubicBezTo>
                      <a:pt x="396" y="134"/>
                      <a:pt x="396" y="139"/>
                      <a:pt x="397" y="144"/>
                    </a:cubicBezTo>
                    <a:cubicBezTo>
                      <a:pt x="407" y="164"/>
                      <a:pt x="552" y="288"/>
                      <a:pt x="578" y="294"/>
                    </a:cubicBezTo>
                    <a:cubicBezTo>
                      <a:pt x="595" y="294"/>
                      <a:pt x="612" y="294"/>
                      <a:pt x="629" y="294"/>
                    </a:cubicBezTo>
                    <a:cubicBezTo>
                      <a:pt x="702" y="294"/>
                      <a:pt x="742" y="274"/>
                      <a:pt x="741" y="2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>
                <a:off x="7305313" y="4957645"/>
                <a:ext cx="87111" cy="63378"/>
              </a:xfrm>
              <a:custGeom>
                <a:rect b="b" l="l" r="r" t="t"/>
                <a:pathLst>
                  <a:path extrusionOk="0" h="121" w="167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1" y="96"/>
                    </a:cubicBezTo>
                    <a:cubicBezTo>
                      <a:pt x="116" y="89"/>
                      <a:pt x="98" y="72"/>
                      <a:pt x="83" y="73"/>
                    </a:cubicBezTo>
                    <a:cubicBezTo>
                      <a:pt x="74" y="89"/>
                      <a:pt x="65" y="105"/>
                      <a:pt x="56" y="121"/>
                    </a:cubicBezTo>
                    <a:cubicBezTo>
                      <a:pt x="37" y="111"/>
                      <a:pt x="19" y="101"/>
                      <a:pt x="0" y="91"/>
                    </a:cubicBezTo>
                    <a:cubicBezTo>
                      <a:pt x="4" y="71"/>
                      <a:pt x="21" y="38"/>
                      <a:pt x="35" y="25"/>
                    </a:cubicBezTo>
                    <a:cubicBezTo>
                      <a:pt x="49" y="32"/>
                      <a:pt x="70" y="48"/>
                      <a:pt x="84" y="46"/>
                    </a:cubicBezTo>
                    <a:cubicBezTo>
                      <a:pt x="92" y="31"/>
                      <a:pt x="100" y="16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>
                <a:off x="6651306" y="5016168"/>
                <a:ext cx="223576" cy="145365"/>
              </a:xfrm>
              <a:custGeom>
                <a:rect b="b" l="l" r="r" t="t"/>
                <a:pathLst>
                  <a:path extrusionOk="0" h="278" w="428">
                    <a:moveTo>
                      <a:pt x="421" y="228"/>
                    </a:moveTo>
                    <a:cubicBezTo>
                      <a:pt x="348" y="227"/>
                      <a:pt x="275" y="227"/>
                      <a:pt x="202" y="226"/>
                    </a:cubicBezTo>
                    <a:cubicBezTo>
                      <a:pt x="165" y="214"/>
                      <a:pt x="154" y="175"/>
                      <a:pt x="121" y="161"/>
                    </a:cubicBezTo>
                    <a:cubicBezTo>
                      <a:pt x="69" y="148"/>
                      <a:pt x="40" y="248"/>
                      <a:pt x="18" y="278"/>
                    </a:cubicBezTo>
                    <a:cubicBezTo>
                      <a:pt x="12" y="275"/>
                      <a:pt x="6" y="272"/>
                      <a:pt x="0" y="268"/>
                    </a:cubicBezTo>
                    <a:cubicBezTo>
                      <a:pt x="10" y="215"/>
                      <a:pt x="80" y="75"/>
                      <a:pt x="138" y="75"/>
                    </a:cubicBezTo>
                    <a:cubicBezTo>
                      <a:pt x="169" y="90"/>
                      <a:pt x="187" y="130"/>
                      <a:pt x="219" y="140"/>
                    </a:cubicBezTo>
                    <a:cubicBezTo>
                      <a:pt x="275" y="140"/>
                      <a:pt x="332" y="140"/>
                      <a:pt x="388" y="140"/>
                    </a:cubicBezTo>
                    <a:cubicBezTo>
                      <a:pt x="384" y="109"/>
                      <a:pt x="367" y="95"/>
                      <a:pt x="353" y="75"/>
                    </a:cubicBezTo>
                    <a:cubicBezTo>
                      <a:pt x="362" y="50"/>
                      <a:pt x="370" y="25"/>
                      <a:pt x="378" y="0"/>
                    </a:cubicBezTo>
                    <a:cubicBezTo>
                      <a:pt x="380" y="0"/>
                      <a:pt x="381" y="1"/>
                      <a:pt x="382" y="2"/>
                    </a:cubicBezTo>
                    <a:cubicBezTo>
                      <a:pt x="391" y="16"/>
                      <a:pt x="400" y="30"/>
                      <a:pt x="409" y="44"/>
                    </a:cubicBezTo>
                    <a:cubicBezTo>
                      <a:pt x="428" y="89"/>
                      <a:pt x="421" y="166"/>
                      <a:pt x="421" y="2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>
                <a:off x="6780759" y="5149667"/>
                <a:ext cx="87111" cy="65266"/>
              </a:xfrm>
              <a:custGeom>
                <a:rect b="b" l="l" r="r" t="t"/>
                <a:pathLst>
                  <a:path extrusionOk="0" h="125" w="167">
                    <a:moveTo>
                      <a:pt x="107" y="0"/>
                    </a:moveTo>
                    <a:cubicBezTo>
                      <a:pt x="127" y="11"/>
                      <a:pt x="147" y="22"/>
                      <a:pt x="167" y="33"/>
                    </a:cubicBezTo>
                    <a:cubicBezTo>
                      <a:pt x="155" y="54"/>
                      <a:pt x="143" y="75"/>
                      <a:pt x="130" y="96"/>
                    </a:cubicBezTo>
                    <a:cubicBezTo>
                      <a:pt x="115" y="88"/>
                      <a:pt x="100" y="79"/>
                      <a:pt x="84" y="71"/>
                    </a:cubicBezTo>
                    <a:cubicBezTo>
                      <a:pt x="75" y="89"/>
                      <a:pt x="66" y="107"/>
                      <a:pt x="58" y="125"/>
                    </a:cubicBezTo>
                    <a:cubicBezTo>
                      <a:pt x="38" y="113"/>
                      <a:pt x="19" y="102"/>
                      <a:pt x="0" y="90"/>
                    </a:cubicBezTo>
                    <a:cubicBezTo>
                      <a:pt x="11" y="70"/>
                      <a:pt x="23" y="49"/>
                      <a:pt x="34" y="29"/>
                    </a:cubicBezTo>
                    <a:cubicBezTo>
                      <a:pt x="50" y="36"/>
                      <a:pt x="66" y="44"/>
                      <a:pt x="82" y="52"/>
                    </a:cubicBezTo>
                    <a:cubicBezTo>
                      <a:pt x="91" y="35"/>
                      <a:pt x="99" y="17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45" name="Google Shape;145;p11"/>
            <p:cNvGrpSpPr/>
            <p:nvPr/>
          </p:nvGrpSpPr>
          <p:grpSpPr>
            <a:xfrm>
              <a:off x="3754836" y="4680693"/>
              <a:ext cx="1190590" cy="232649"/>
              <a:chOff x="3393928" y="4967561"/>
              <a:chExt cx="999744" cy="202126"/>
            </a:xfrm>
          </p:grpSpPr>
          <p:sp>
            <p:nvSpPr>
              <p:cNvPr id="146" name="Google Shape;146;p11"/>
              <p:cNvSpPr/>
              <p:nvPr/>
            </p:nvSpPr>
            <p:spPr>
              <a:xfrm>
                <a:off x="3393928" y="4976579"/>
                <a:ext cx="160146" cy="147396"/>
              </a:xfrm>
              <a:custGeom>
                <a:rect b="b" l="l" r="r" t="t"/>
                <a:pathLst>
                  <a:path extrusionOk="0" h="201" w="218">
                    <a:moveTo>
                      <a:pt x="185" y="201"/>
                    </a:moveTo>
                    <a:cubicBezTo>
                      <a:pt x="185" y="73"/>
                      <a:pt x="185" y="73"/>
                      <a:pt x="185" y="73"/>
                    </a:cubicBezTo>
                    <a:cubicBezTo>
                      <a:pt x="185" y="68"/>
                      <a:pt x="185" y="64"/>
                      <a:pt x="185" y="59"/>
                    </a:cubicBezTo>
                    <a:cubicBezTo>
                      <a:pt x="185" y="55"/>
                      <a:pt x="185" y="51"/>
                      <a:pt x="186" y="47"/>
                    </a:cubicBezTo>
                    <a:cubicBezTo>
                      <a:pt x="186" y="43"/>
                      <a:pt x="186" y="39"/>
                      <a:pt x="186" y="37"/>
                    </a:cubicBezTo>
                    <a:cubicBezTo>
                      <a:pt x="186" y="34"/>
                      <a:pt x="186" y="31"/>
                      <a:pt x="187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1"/>
                      <a:pt x="185" y="33"/>
                      <a:pt x="185" y="35"/>
                    </a:cubicBezTo>
                    <a:cubicBezTo>
                      <a:pt x="185" y="37"/>
                      <a:pt x="184" y="39"/>
                      <a:pt x="184" y="41"/>
                    </a:cubicBezTo>
                    <a:cubicBezTo>
                      <a:pt x="183" y="43"/>
                      <a:pt x="183" y="45"/>
                      <a:pt x="182" y="47"/>
                    </a:cubicBezTo>
                    <a:cubicBezTo>
                      <a:pt x="181" y="49"/>
                      <a:pt x="181" y="51"/>
                      <a:pt x="180" y="52"/>
                    </a:cubicBezTo>
                    <a:cubicBezTo>
                      <a:pt x="119" y="201"/>
                      <a:pt x="119" y="201"/>
                      <a:pt x="119" y="201"/>
                    </a:cubicBezTo>
                    <a:cubicBezTo>
                      <a:pt x="98" y="201"/>
                      <a:pt x="98" y="201"/>
                      <a:pt x="98" y="201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2"/>
                      <a:pt x="35" y="51"/>
                      <a:pt x="35" y="49"/>
                    </a:cubicBezTo>
                    <a:cubicBezTo>
                      <a:pt x="34" y="47"/>
                      <a:pt x="34" y="44"/>
                      <a:pt x="33" y="42"/>
                    </a:cubicBezTo>
                    <a:cubicBezTo>
                      <a:pt x="33" y="40"/>
                      <a:pt x="32" y="37"/>
                      <a:pt x="32" y="35"/>
                    </a:cubicBezTo>
                    <a:cubicBezTo>
                      <a:pt x="31" y="33"/>
                      <a:pt x="31" y="31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1"/>
                      <a:pt x="30" y="34"/>
                      <a:pt x="30" y="38"/>
                    </a:cubicBezTo>
                    <a:cubicBezTo>
                      <a:pt x="30" y="41"/>
                      <a:pt x="30" y="45"/>
                      <a:pt x="31" y="50"/>
                    </a:cubicBezTo>
                    <a:cubicBezTo>
                      <a:pt x="31" y="54"/>
                      <a:pt x="31" y="59"/>
                      <a:pt x="31" y="63"/>
                    </a:cubicBezTo>
                    <a:cubicBezTo>
                      <a:pt x="31" y="68"/>
                      <a:pt x="31" y="73"/>
                      <a:pt x="31" y="77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99" y="127"/>
                      <a:pt x="99" y="127"/>
                      <a:pt x="99" y="127"/>
                    </a:cubicBezTo>
                    <a:cubicBezTo>
                      <a:pt x="100" y="129"/>
                      <a:pt x="101" y="131"/>
                      <a:pt x="101" y="134"/>
                    </a:cubicBezTo>
                    <a:cubicBezTo>
                      <a:pt x="102" y="136"/>
                      <a:pt x="103" y="139"/>
                      <a:pt x="104" y="141"/>
                    </a:cubicBezTo>
                    <a:cubicBezTo>
                      <a:pt x="105" y="144"/>
                      <a:pt x="106" y="147"/>
                      <a:pt x="107" y="149"/>
                    </a:cubicBezTo>
                    <a:cubicBezTo>
                      <a:pt x="107" y="151"/>
                      <a:pt x="108" y="153"/>
                      <a:pt x="108" y="155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10" y="151"/>
                      <a:pt x="111" y="149"/>
                    </a:cubicBezTo>
                    <a:cubicBezTo>
                      <a:pt x="112" y="146"/>
                      <a:pt x="113" y="144"/>
                      <a:pt x="114" y="141"/>
                    </a:cubicBezTo>
                    <a:cubicBezTo>
                      <a:pt x="115" y="139"/>
                      <a:pt x="116" y="136"/>
                      <a:pt x="117" y="133"/>
                    </a:cubicBezTo>
                    <a:cubicBezTo>
                      <a:pt x="118" y="131"/>
                      <a:pt x="119" y="129"/>
                      <a:pt x="120" y="127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201"/>
                      <a:pt x="218" y="201"/>
                      <a:pt x="218" y="201"/>
                    </a:cubicBezTo>
                    <a:lnTo>
                      <a:pt x="185" y="2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>
                <a:off x="3582060" y="5018248"/>
                <a:ext cx="93911" cy="108837"/>
              </a:xfrm>
              <a:custGeom>
                <a:rect b="b" l="l" r="r" t="t"/>
                <a:pathLst>
                  <a:path extrusionOk="0" h="148" w="12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7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5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2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8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3703957" y="4967561"/>
                <a:ext cx="23633" cy="15641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9" name="Google Shape;149;p11"/>
              <p:cNvSpPr/>
              <p:nvPr/>
            </p:nvSpPr>
            <p:spPr>
              <a:xfrm>
                <a:off x="3744382" y="4986841"/>
                <a:ext cx="67479" cy="182846"/>
              </a:xfrm>
              <a:custGeom>
                <a:rect b="b" l="l" r="r" t="t"/>
                <a:pathLst>
                  <a:path extrusionOk="0" h="249" w="92">
                    <a:moveTo>
                      <a:pt x="92" y="222"/>
                    </a:moveTo>
                    <a:cubicBezTo>
                      <a:pt x="92" y="226"/>
                      <a:pt x="91" y="229"/>
                      <a:pt x="89" y="232"/>
                    </a:cubicBezTo>
                    <a:cubicBezTo>
                      <a:pt x="88" y="236"/>
                      <a:pt x="85" y="239"/>
                      <a:pt x="82" y="241"/>
                    </a:cubicBezTo>
                    <a:cubicBezTo>
                      <a:pt x="79" y="243"/>
                      <a:pt x="74" y="245"/>
                      <a:pt x="69" y="247"/>
                    </a:cubicBezTo>
                    <a:cubicBezTo>
                      <a:pt x="64" y="248"/>
                      <a:pt x="58" y="249"/>
                      <a:pt x="50" y="249"/>
                    </a:cubicBezTo>
                    <a:cubicBezTo>
                      <a:pt x="49" y="249"/>
                      <a:pt x="47" y="249"/>
                      <a:pt x="46" y="249"/>
                    </a:cubicBezTo>
                    <a:cubicBezTo>
                      <a:pt x="44" y="249"/>
                      <a:pt x="42" y="249"/>
                      <a:pt x="41" y="248"/>
                    </a:cubicBezTo>
                    <a:cubicBezTo>
                      <a:pt x="41" y="233"/>
                      <a:pt x="41" y="233"/>
                      <a:pt x="41" y="233"/>
                    </a:cubicBezTo>
                    <a:cubicBezTo>
                      <a:pt x="42" y="234"/>
                      <a:pt x="44" y="234"/>
                      <a:pt x="46" y="234"/>
                    </a:cubicBezTo>
                    <a:cubicBezTo>
                      <a:pt x="47" y="234"/>
                      <a:pt x="49" y="234"/>
                      <a:pt x="50" y="234"/>
                    </a:cubicBezTo>
                    <a:cubicBezTo>
                      <a:pt x="53" y="234"/>
                      <a:pt x="56" y="233"/>
                      <a:pt x="58" y="233"/>
                    </a:cubicBezTo>
                    <a:cubicBezTo>
                      <a:pt x="61" y="232"/>
                      <a:pt x="63" y="231"/>
                      <a:pt x="64" y="230"/>
                    </a:cubicBezTo>
                    <a:cubicBezTo>
                      <a:pt x="65" y="229"/>
                      <a:pt x="66" y="228"/>
                      <a:pt x="67" y="226"/>
                    </a:cubicBezTo>
                    <a:cubicBezTo>
                      <a:pt x="68" y="225"/>
                      <a:pt x="68" y="223"/>
                      <a:pt x="68" y="222"/>
                    </a:cubicBezTo>
                    <a:cubicBezTo>
                      <a:pt x="68" y="221"/>
                      <a:pt x="68" y="220"/>
                      <a:pt x="67" y="219"/>
                    </a:cubicBezTo>
                    <a:cubicBezTo>
                      <a:pt x="67" y="217"/>
                      <a:pt x="66" y="216"/>
                      <a:pt x="64" y="215"/>
                    </a:cubicBezTo>
                    <a:cubicBezTo>
                      <a:pt x="63" y="214"/>
                      <a:pt x="61" y="214"/>
                      <a:pt x="59" y="213"/>
                    </a:cubicBezTo>
                    <a:cubicBezTo>
                      <a:pt x="57" y="212"/>
                      <a:pt x="55" y="212"/>
                      <a:pt x="52" y="212"/>
                    </a:cubicBezTo>
                    <a:cubicBezTo>
                      <a:pt x="51" y="212"/>
                      <a:pt x="50" y="212"/>
                      <a:pt x="49" y="212"/>
                    </a:cubicBezTo>
                    <a:cubicBezTo>
                      <a:pt x="48" y="212"/>
                      <a:pt x="47" y="212"/>
                      <a:pt x="47" y="212"/>
                    </a:cubicBezTo>
                    <a:cubicBezTo>
                      <a:pt x="47" y="187"/>
                      <a:pt x="47" y="187"/>
                      <a:pt x="47" y="187"/>
                    </a:cubicBezTo>
                    <a:cubicBezTo>
                      <a:pt x="39" y="184"/>
                      <a:pt x="33" y="179"/>
                      <a:pt x="29" y="172"/>
                    </a:cubicBezTo>
                    <a:cubicBezTo>
                      <a:pt x="26" y="165"/>
                      <a:pt x="24" y="156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70" y="164"/>
                      <a:pt x="77" y="164"/>
                    </a:cubicBezTo>
                    <a:cubicBezTo>
                      <a:pt x="79" y="164"/>
                      <a:pt x="81" y="164"/>
                      <a:pt x="84" y="163"/>
                    </a:cubicBezTo>
                    <a:cubicBezTo>
                      <a:pt x="87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ubicBezTo>
                      <a:pt x="85" y="188"/>
                      <a:pt x="83" y="189"/>
                      <a:pt x="80" y="189"/>
                    </a:cubicBezTo>
                    <a:cubicBezTo>
                      <a:pt x="78" y="189"/>
                      <a:pt x="76" y="190"/>
                      <a:pt x="73" y="190"/>
                    </a:cubicBezTo>
                    <a:cubicBezTo>
                      <a:pt x="71" y="191"/>
                      <a:pt x="69" y="191"/>
                      <a:pt x="66" y="191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71" y="200"/>
                      <a:pt x="74" y="201"/>
                      <a:pt x="78" y="202"/>
                    </a:cubicBezTo>
                    <a:cubicBezTo>
                      <a:pt x="81" y="203"/>
                      <a:pt x="83" y="205"/>
                      <a:pt x="86" y="207"/>
                    </a:cubicBezTo>
                    <a:cubicBezTo>
                      <a:pt x="88" y="209"/>
                      <a:pt x="89" y="211"/>
                      <a:pt x="90" y="214"/>
                    </a:cubicBezTo>
                    <a:cubicBezTo>
                      <a:pt x="91" y="216"/>
                      <a:pt x="92" y="219"/>
                      <a:pt x="92" y="2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>
                <a:off x="3825855" y="5018248"/>
                <a:ext cx="93911" cy="108837"/>
              </a:xfrm>
              <a:custGeom>
                <a:rect b="b" l="l" r="r" t="t"/>
                <a:pathLst>
                  <a:path extrusionOk="0" h="148" w="128">
                    <a:moveTo>
                      <a:pt x="96" y="144"/>
                    </a:moveTo>
                    <a:cubicBezTo>
                      <a:pt x="96" y="123"/>
                      <a:pt x="96" y="123"/>
                      <a:pt x="96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1" y="129"/>
                      <a:pt x="88" y="132"/>
                    </a:cubicBezTo>
                    <a:cubicBezTo>
                      <a:pt x="85" y="135"/>
                      <a:pt x="82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2" y="147"/>
                      <a:pt x="57" y="148"/>
                      <a:pt x="52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5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4" y="96"/>
                      <a:pt x="35" y="101"/>
                    </a:cubicBezTo>
                    <a:cubicBezTo>
                      <a:pt x="37" y="106"/>
                      <a:pt x="39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5" y="120"/>
                      <a:pt x="59" y="121"/>
                      <a:pt x="63" y="121"/>
                    </a:cubicBezTo>
                    <a:cubicBezTo>
                      <a:pt x="67" y="121"/>
                      <a:pt x="72" y="120"/>
                      <a:pt x="76" y="119"/>
                    </a:cubicBezTo>
                    <a:cubicBezTo>
                      <a:pt x="80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5" y="95"/>
                      <a:pt x="96" y="89"/>
                      <a:pt x="96" y="8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6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>
                <a:off x="3947752" y="5016071"/>
                <a:ext cx="157969" cy="107904"/>
              </a:xfrm>
              <a:custGeom>
                <a:rect b="b" l="l" r="r" t="t"/>
                <a:pathLst>
                  <a:path extrusionOk="0" h="147" w="215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2" y="52"/>
                      <a:pt x="180" y="46"/>
                    </a:cubicBezTo>
                    <a:cubicBezTo>
                      <a:pt x="179" y="41"/>
                      <a:pt x="177" y="37"/>
                      <a:pt x="175" y="34"/>
                    </a:cubicBezTo>
                    <a:cubicBezTo>
                      <a:pt x="172" y="31"/>
                      <a:pt x="169" y="29"/>
                      <a:pt x="166" y="28"/>
                    </a:cubicBezTo>
                    <a:cubicBezTo>
                      <a:pt x="162" y="27"/>
                      <a:pt x="158" y="26"/>
                      <a:pt x="154" y="26"/>
                    </a:cubicBezTo>
                    <a:cubicBezTo>
                      <a:pt x="149" y="26"/>
                      <a:pt x="145" y="27"/>
                      <a:pt x="142" y="30"/>
                    </a:cubicBezTo>
                    <a:cubicBezTo>
                      <a:pt x="138" y="32"/>
                      <a:pt x="135" y="35"/>
                      <a:pt x="132" y="38"/>
                    </a:cubicBezTo>
                    <a:cubicBezTo>
                      <a:pt x="129" y="42"/>
                      <a:pt x="127" y="46"/>
                      <a:pt x="126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8" y="41"/>
                      <a:pt x="86" y="38"/>
                      <a:pt x="83" y="35"/>
                    </a:cubicBezTo>
                    <a:cubicBezTo>
                      <a:pt x="81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3" y="26"/>
                    </a:cubicBezTo>
                    <a:cubicBezTo>
                      <a:pt x="59" y="26"/>
                      <a:pt x="55" y="27"/>
                      <a:pt x="51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9" y="41"/>
                      <a:pt x="36" y="45"/>
                      <a:pt x="35" y="50"/>
                    </a:cubicBezTo>
                    <a:cubicBezTo>
                      <a:pt x="33" y="55"/>
                      <a:pt x="33" y="60"/>
                      <a:pt x="33" y="6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5" y="11"/>
                      <a:pt x="52" y="6"/>
                    </a:cubicBezTo>
                    <a:cubicBezTo>
                      <a:pt x="60" y="2"/>
                      <a:pt x="69" y="0"/>
                      <a:pt x="79" y="0"/>
                    </a:cubicBezTo>
                    <a:cubicBezTo>
                      <a:pt x="84" y="0"/>
                      <a:pt x="88" y="1"/>
                      <a:pt x="92" y="2"/>
                    </a:cubicBezTo>
                    <a:cubicBezTo>
                      <a:pt x="97" y="3"/>
                      <a:pt x="101" y="5"/>
                      <a:pt x="104" y="7"/>
                    </a:cubicBezTo>
                    <a:cubicBezTo>
                      <a:pt x="108" y="10"/>
                      <a:pt x="111" y="13"/>
                      <a:pt x="113" y="16"/>
                    </a:cubicBezTo>
                    <a:cubicBezTo>
                      <a:pt x="116" y="20"/>
                      <a:pt x="118" y="24"/>
                      <a:pt x="120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8" y="0"/>
                    </a:cubicBezTo>
                    <a:cubicBezTo>
                      <a:pt x="183" y="0"/>
                      <a:pt x="195" y="4"/>
                      <a:pt x="203" y="14"/>
                    </a:cubicBezTo>
                    <a:cubicBezTo>
                      <a:pt x="211" y="23"/>
                      <a:pt x="215" y="38"/>
                      <a:pt x="215" y="58"/>
                    </a:cubicBezTo>
                    <a:cubicBezTo>
                      <a:pt x="215" y="147"/>
                      <a:pt x="215" y="147"/>
                      <a:pt x="215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>
                <a:off x="4123446" y="5016071"/>
                <a:ext cx="96087" cy="111014"/>
              </a:xfrm>
              <a:custGeom>
                <a:rect b="b" l="l" r="r" t="t"/>
                <a:pathLst>
                  <a:path extrusionOk="0" h="151" w="13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>
                <a:off x="4231349" y="5016071"/>
                <a:ext cx="69656" cy="111014"/>
              </a:xfrm>
              <a:custGeom>
                <a:rect b="b" l="l" r="r" t="t"/>
                <a:pathLst>
                  <a:path extrusionOk="0" h="151" w="95">
                    <a:moveTo>
                      <a:pt x="95" y="106"/>
                    </a:moveTo>
                    <a:cubicBezTo>
                      <a:pt x="95" y="112"/>
                      <a:pt x="93" y="118"/>
                      <a:pt x="91" y="123"/>
                    </a:cubicBezTo>
                    <a:cubicBezTo>
                      <a:pt x="89" y="129"/>
                      <a:pt x="85" y="134"/>
                      <a:pt x="80" y="138"/>
                    </a:cubicBezTo>
                    <a:cubicBezTo>
                      <a:pt x="75" y="142"/>
                      <a:pt x="70" y="145"/>
                      <a:pt x="62" y="147"/>
                    </a:cubicBezTo>
                    <a:cubicBezTo>
                      <a:pt x="55" y="150"/>
                      <a:pt x="47" y="151"/>
                      <a:pt x="37" y="151"/>
                    </a:cubicBezTo>
                    <a:cubicBezTo>
                      <a:pt x="35" y="151"/>
                      <a:pt x="32" y="150"/>
                      <a:pt x="28" y="150"/>
                    </a:cubicBezTo>
                    <a:cubicBezTo>
                      <a:pt x="25" y="150"/>
                      <a:pt x="22" y="149"/>
                      <a:pt x="18" y="148"/>
                    </a:cubicBezTo>
                    <a:cubicBezTo>
                      <a:pt x="15" y="148"/>
                      <a:pt x="11" y="147"/>
                      <a:pt x="8" y="146"/>
                    </a:cubicBezTo>
                    <a:cubicBezTo>
                      <a:pt x="5" y="145"/>
                      <a:pt x="2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3" y="119"/>
                      <a:pt x="16" y="121"/>
                      <a:pt x="20" y="122"/>
                    </a:cubicBezTo>
                    <a:cubicBezTo>
                      <a:pt x="23" y="123"/>
                      <a:pt x="26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6" y="21"/>
                      <a:pt x="10" y="16"/>
                      <a:pt x="15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9" y="1"/>
                      <a:pt x="46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5" y="2"/>
                      <a:pt x="78" y="3"/>
                      <a:pt x="81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80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4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3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8" y="83"/>
                      <a:pt x="90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4311267" y="5016071"/>
                <a:ext cx="82405" cy="111014"/>
              </a:xfrm>
              <a:custGeom>
                <a:rect b="b" l="l" r="r" t="t"/>
                <a:pathLst>
                  <a:path extrusionOk="0" h="151" w="112">
                    <a:moveTo>
                      <a:pt x="95" y="148"/>
                    </a:moveTo>
                    <a:cubicBezTo>
                      <a:pt x="88" y="150"/>
                      <a:pt x="80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20" y="130"/>
                    </a:cubicBezTo>
                    <a:cubicBezTo>
                      <a:pt x="13" y="124"/>
                      <a:pt x="9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6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6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7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3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8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2" y="146"/>
                      <a:pt x="95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55" name="Google Shape;155;p11"/>
            <p:cNvGrpSpPr/>
            <p:nvPr/>
          </p:nvGrpSpPr>
          <p:grpSpPr>
            <a:xfrm>
              <a:off x="3754817" y="4213291"/>
              <a:ext cx="559558" cy="179455"/>
              <a:chOff x="10238410" y="4967852"/>
              <a:chExt cx="561691" cy="186381"/>
            </a:xfrm>
          </p:grpSpPr>
          <p:sp>
            <p:nvSpPr>
              <p:cNvPr id="156" name="Google Shape;156;p11"/>
              <p:cNvSpPr/>
              <p:nvPr/>
            </p:nvSpPr>
            <p:spPr>
              <a:xfrm>
                <a:off x="10238410" y="4978045"/>
                <a:ext cx="138330" cy="172912"/>
              </a:xfrm>
              <a:custGeom>
                <a:rect b="b" l="l" r="r" t="t"/>
                <a:pathLst>
                  <a:path extrusionOk="0" h="475" w="380">
                    <a:moveTo>
                      <a:pt x="302" y="475"/>
                    </a:moveTo>
                    <a:lnTo>
                      <a:pt x="302" y="269"/>
                    </a:lnTo>
                    <a:lnTo>
                      <a:pt x="78" y="269"/>
                    </a:lnTo>
                    <a:lnTo>
                      <a:pt x="78" y="475"/>
                    </a:lnTo>
                    <a:lnTo>
                      <a:pt x="0" y="47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199"/>
                    </a:lnTo>
                    <a:lnTo>
                      <a:pt x="302" y="199"/>
                    </a:lnTo>
                    <a:lnTo>
                      <a:pt x="302" y="0"/>
                    </a:lnTo>
                    <a:lnTo>
                      <a:pt x="380" y="0"/>
                    </a:lnTo>
                    <a:lnTo>
                      <a:pt x="380" y="475"/>
                    </a:lnTo>
                    <a:lnTo>
                      <a:pt x="302" y="4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>
                <a:off x="10394941" y="5027188"/>
                <a:ext cx="123769" cy="123769"/>
              </a:xfrm>
              <a:custGeom>
                <a:rect b="b" l="l" r="r" t="t"/>
                <a:pathLst>
                  <a:path extrusionOk="0" h="144" w="144">
                    <a:moveTo>
                      <a:pt x="88" y="144"/>
                    </a:moveTo>
                    <a:cubicBezTo>
                      <a:pt x="53" y="144"/>
                      <a:pt x="53" y="144"/>
                      <a:pt x="53" y="14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9"/>
                      <a:pt x="68" y="101"/>
                      <a:pt x="68" y="103"/>
                    </a:cubicBezTo>
                    <a:cubicBezTo>
                      <a:pt x="69" y="105"/>
                      <a:pt x="69" y="107"/>
                      <a:pt x="70" y="109"/>
                    </a:cubicBezTo>
                    <a:cubicBezTo>
                      <a:pt x="70" y="112"/>
                      <a:pt x="71" y="113"/>
                      <a:pt x="71" y="115"/>
                    </a:cubicBezTo>
                    <a:cubicBezTo>
                      <a:pt x="71" y="117"/>
                      <a:pt x="71" y="119"/>
                      <a:pt x="71" y="120"/>
                    </a:cubicBezTo>
                    <a:cubicBezTo>
                      <a:pt x="72" y="120"/>
                      <a:pt x="72" y="120"/>
                      <a:pt x="72" y="120"/>
                    </a:cubicBezTo>
                    <a:cubicBezTo>
                      <a:pt x="72" y="119"/>
                      <a:pt x="72" y="117"/>
                      <a:pt x="73" y="116"/>
                    </a:cubicBezTo>
                    <a:cubicBezTo>
                      <a:pt x="73" y="114"/>
                      <a:pt x="73" y="112"/>
                      <a:pt x="74" y="110"/>
                    </a:cubicBezTo>
                    <a:cubicBezTo>
                      <a:pt x="74" y="107"/>
                      <a:pt x="75" y="105"/>
                      <a:pt x="75" y="103"/>
                    </a:cubicBezTo>
                    <a:cubicBezTo>
                      <a:pt x="76" y="101"/>
                      <a:pt x="77" y="99"/>
                      <a:pt x="77" y="97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44" y="0"/>
                      <a:pt x="144" y="0"/>
                      <a:pt x="144" y="0"/>
                    </a:cubicBezTo>
                    <a:lnTo>
                      <a:pt x="88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10516161" y="5024640"/>
                <a:ext cx="104111" cy="129593"/>
              </a:xfrm>
              <a:custGeom>
                <a:rect b="b" l="l" r="r" t="t"/>
                <a:pathLst>
                  <a:path extrusionOk="0" h="151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10646846" y="4967852"/>
                <a:ext cx="27666" cy="1831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0" name="Google Shape;160;p11"/>
              <p:cNvSpPr/>
              <p:nvPr/>
            </p:nvSpPr>
            <p:spPr>
              <a:xfrm>
                <a:off x="10696718" y="5024640"/>
                <a:ext cx="103383" cy="129593"/>
              </a:xfrm>
              <a:custGeom>
                <a:rect b="b" l="l" r="r" t="t"/>
                <a:pathLst>
                  <a:path extrusionOk="0" h="151" w="120">
                    <a:moveTo>
                      <a:pt x="88" y="147"/>
                    </a:move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1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4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1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2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1" y="19"/>
                      <a:pt x="115" y="25"/>
                      <a:pt x="117" y="32"/>
                    </a:cubicBezTo>
                    <a:cubicBezTo>
                      <a:pt x="119" y="39"/>
                      <a:pt x="120" y="47"/>
                      <a:pt x="120" y="56"/>
                    </a:cubicBezTo>
                    <a:cubicBezTo>
                      <a:pt x="120" y="147"/>
                      <a:pt x="120" y="147"/>
                      <a:pt x="120" y="147"/>
                    </a:cubicBezTo>
                    <a:lnTo>
                      <a:pt x="88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3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8" y="124"/>
                      <a:pt x="52" y="125"/>
                      <a:pt x="55" y="125"/>
                    </a:cubicBezTo>
                    <a:cubicBezTo>
                      <a:pt x="60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2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61" name="Google Shape;161;p11"/>
            <p:cNvGrpSpPr/>
            <p:nvPr/>
          </p:nvGrpSpPr>
          <p:grpSpPr>
            <a:xfrm>
              <a:off x="3754814" y="2578650"/>
              <a:ext cx="1095549" cy="218577"/>
              <a:chOff x="7682933" y="4955117"/>
              <a:chExt cx="1099718" cy="227012"/>
            </a:xfrm>
          </p:grpSpPr>
          <p:sp>
            <p:nvSpPr>
              <p:cNvPr id="162" name="Google Shape;162;p11"/>
              <p:cNvSpPr/>
              <p:nvPr/>
            </p:nvSpPr>
            <p:spPr>
              <a:xfrm>
                <a:off x="7682933" y="5010511"/>
                <a:ext cx="90737" cy="121322"/>
              </a:xfrm>
              <a:custGeom>
                <a:rect b="b" l="l" r="r" t="t"/>
                <a:pathLst>
                  <a:path extrusionOk="0" h="151" w="113">
                    <a:moveTo>
                      <a:pt x="102" y="146"/>
                    </a:moveTo>
                    <a:cubicBezTo>
                      <a:pt x="98" y="147"/>
                      <a:pt x="93" y="148"/>
                      <a:pt x="89" y="148"/>
                    </a:cubicBezTo>
                    <a:cubicBezTo>
                      <a:pt x="85" y="149"/>
                      <a:pt x="80" y="150"/>
                      <a:pt x="75" y="150"/>
                    </a:cubicBezTo>
                    <a:cubicBezTo>
                      <a:pt x="70" y="150"/>
                      <a:pt x="66" y="151"/>
                      <a:pt x="61" y="151"/>
                    </a:cubicBezTo>
                    <a:cubicBezTo>
                      <a:pt x="51" y="151"/>
                      <a:pt x="43" y="150"/>
                      <a:pt x="35" y="148"/>
                    </a:cubicBezTo>
                    <a:cubicBezTo>
                      <a:pt x="28" y="146"/>
                      <a:pt x="21" y="143"/>
                      <a:pt x="16" y="140"/>
                    </a:cubicBezTo>
                    <a:cubicBezTo>
                      <a:pt x="11" y="136"/>
                      <a:pt x="7" y="132"/>
                      <a:pt x="4" y="126"/>
                    </a:cubicBezTo>
                    <a:cubicBezTo>
                      <a:pt x="2" y="121"/>
                      <a:pt x="0" y="116"/>
                      <a:pt x="0" y="109"/>
                    </a:cubicBezTo>
                    <a:cubicBezTo>
                      <a:pt x="0" y="104"/>
                      <a:pt x="1" y="99"/>
                      <a:pt x="3" y="95"/>
                    </a:cubicBezTo>
                    <a:cubicBezTo>
                      <a:pt x="5" y="91"/>
                      <a:pt x="7" y="87"/>
                      <a:pt x="10" y="84"/>
                    </a:cubicBezTo>
                    <a:cubicBezTo>
                      <a:pt x="13" y="81"/>
                      <a:pt x="17" y="78"/>
                      <a:pt x="21" y="76"/>
                    </a:cubicBezTo>
                    <a:cubicBezTo>
                      <a:pt x="25" y="74"/>
                      <a:pt x="30" y="73"/>
                      <a:pt x="35" y="72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1" y="71"/>
                      <a:pt x="27" y="69"/>
                      <a:pt x="24" y="68"/>
                    </a:cubicBezTo>
                    <a:cubicBezTo>
                      <a:pt x="20" y="66"/>
                      <a:pt x="17" y="64"/>
                      <a:pt x="15" y="61"/>
                    </a:cubicBezTo>
                    <a:cubicBezTo>
                      <a:pt x="12" y="58"/>
                      <a:pt x="10" y="55"/>
                      <a:pt x="8" y="51"/>
                    </a:cubicBezTo>
                    <a:cubicBezTo>
                      <a:pt x="7" y="48"/>
                      <a:pt x="6" y="44"/>
                      <a:pt x="6" y="39"/>
                    </a:cubicBezTo>
                    <a:cubicBezTo>
                      <a:pt x="6" y="33"/>
                      <a:pt x="7" y="27"/>
                      <a:pt x="10" y="22"/>
                    </a:cubicBezTo>
                    <a:cubicBezTo>
                      <a:pt x="14" y="17"/>
                      <a:pt x="18" y="13"/>
                      <a:pt x="23" y="10"/>
                    </a:cubicBezTo>
                    <a:cubicBezTo>
                      <a:pt x="29" y="6"/>
                      <a:pt x="35" y="4"/>
                      <a:pt x="42" y="2"/>
                    </a:cubicBezTo>
                    <a:cubicBezTo>
                      <a:pt x="49" y="1"/>
                      <a:pt x="57" y="0"/>
                      <a:pt x="65" y="0"/>
                    </a:cubicBezTo>
                    <a:cubicBezTo>
                      <a:pt x="72" y="0"/>
                      <a:pt x="79" y="0"/>
                      <a:pt x="86" y="2"/>
                    </a:cubicBezTo>
                    <a:cubicBezTo>
                      <a:pt x="94" y="3"/>
                      <a:pt x="100" y="4"/>
                      <a:pt x="107" y="6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4" y="32"/>
                      <a:pt x="101" y="31"/>
                      <a:pt x="97" y="30"/>
                    </a:cubicBezTo>
                    <a:cubicBezTo>
                      <a:pt x="94" y="29"/>
                      <a:pt x="91" y="28"/>
                      <a:pt x="87" y="27"/>
                    </a:cubicBezTo>
                    <a:cubicBezTo>
                      <a:pt x="84" y="26"/>
                      <a:pt x="81" y="26"/>
                      <a:pt x="77" y="25"/>
                    </a:cubicBezTo>
                    <a:cubicBezTo>
                      <a:pt x="74" y="25"/>
                      <a:pt x="71" y="25"/>
                      <a:pt x="68" y="25"/>
                    </a:cubicBezTo>
                    <a:cubicBezTo>
                      <a:pt x="64" y="25"/>
                      <a:pt x="60" y="25"/>
                      <a:pt x="56" y="26"/>
                    </a:cubicBezTo>
                    <a:cubicBezTo>
                      <a:pt x="53" y="27"/>
                      <a:pt x="50" y="28"/>
                      <a:pt x="47" y="29"/>
                    </a:cubicBezTo>
                    <a:cubicBezTo>
                      <a:pt x="44" y="31"/>
                      <a:pt x="42" y="33"/>
                      <a:pt x="41" y="35"/>
                    </a:cubicBezTo>
                    <a:cubicBezTo>
                      <a:pt x="40" y="37"/>
                      <a:pt x="39" y="39"/>
                      <a:pt x="39" y="42"/>
                    </a:cubicBezTo>
                    <a:cubicBezTo>
                      <a:pt x="39" y="46"/>
                      <a:pt x="40" y="49"/>
                      <a:pt x="42" y="51"/>
                    </a:cubicBezTo>
                    <a:cubicBezTo>
                      <a:pt x="44" y="54"/>
                      <a:pt x="46" y="56"/>
                      <a:pt x="49" y="57"/>
                    </a:cubicBezTo>
                    <a:cubicBezTo>
                      <a:pt x="52" y="59"/>
                      <a:pt x="56" y="60"/>
                      <a:pt x="60" y="61"/>
                    </a:cubicBezTo>
                    <a:cubicBezTo>
                      <a:pt x="64" y="62"/>
                      <a:pt x="69" y="62"/>
                      <a:pt x="73" y="62"/>
                    </a:cubicBezTo>
                    <a:cubicBezTo>
                      <a:pt x="74" y="62"/>
                      <a:pt x="76" y="62"/>
                      <a:pt x="78" y="62"/>
                    </a:cubicBezTo>
                    <a:cubicBezTo>
                      <a:pt x="80" y="62"/>
                      <a:pt x="82" y="62"/>
                      <a:pt x="84" y="62"/>
                    </a:cubicBezTo>
                    <a:cubicBezTo>
                      <a:pt x="86" y="62"/>
                      <a:pt x="88" y="62"/>
                      <a:pt x="90" y="62"/>
                    </a:cubicBezTo>
                    <a:cubicBezTo>
                      <a:pt x="92" y="61"/>
                      <a:pt x="93" y="61"/>
                      <a:pt x="94" y="61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3" y="85"/>
                      <a:pt x="90" y="85"/>
                      <a:pt x="87" y="85"/>
                    </a:cubicBezTo>
                    <a:cubicBezTo>
                      <a:pt x="83" y="85"/>
                      <a:pt x="79" y="85"/>
                      <a:pt x="74" y="85"/>
                    </a:cubicBezTo>
                    <a:cubicBezTo>
                      <a:pt x="61" y="85"/>
                      <a:pt x="51" y="86"/>
                      <a:pt x="44" y="90"/>
                    </a:cubicBezTo>
                    <a:cubicBezTo>
                      <a:pt x="37" y="93"/>
                      <a:pt x="34" y="98"/>
                      <a:pt x="34" y="105"/>
                    </a:cubicBezTo>
                    <a:cubicBezTo>
                      <a:pt x="34" y="108"/>
                      <a:pt x="35" y="111"/>
                      <a:pt x="36" y="113"/>
                    </a:cubicBezTo>
                    <a:cubicBezTo>
                      <a:pt x="37" y="116"/>
                      <a:pt x="39" y="118"/>
                      <a:pt x="42" y="120"/>
                    </a:cubicBezTo>
                    <a:cubicBezTo>
                      <a:pt x="45" y="122"/>
                      <a:pt x="48" y="123"/>
                      <a:pt x="53" y="124"/>
                    </a:cubicBezTo>
                    <a:cubicBezTo>
                      <a:pt x="57" y="125"/>
                      <a:pt x="62" y="126"/>
                      <a:pt x="68" y="126"/>
                    </a:cubicBezTo>
                    <a:cubicBezTo>
                      <a:pt x="72" y="126"/>
                      <a:pt x="76" y="126"/>
                      <a:pt x="80" y="125"/>
                    </a:cubicBezTo>
                    <a:cubicBezTo>
                      <a:pt x="84" y="125"/>
                      <a:pt x="88" y="124"/>
                      <a:pt x="91" y="123"/>
                    </a:cubicBezTo>
                    <a:cubicBezTo>
                      <a:pt x="95" y="122"/>
                      <a:pt x="99" y="122"/>
                      <a:pt x="103" y="120"/>
                    </a:cubicBezTo>
                    <a:cubicBezTo>
                      <a:pt x="106" y="119"/>
                      <a:pt x="110" y="118"/>
                      <a:pt x="113" y="117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09" y="144"/>
                      <a:pt x="106" y="145"/>
                      <a:pt x="102" y="1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3" name="Google Shape;163;p11"/>
              <p:cNvSpPr/>
              <p:nvPr/>
            </p:nvSpPr>
            <p:spPr>
              <a:xfrm>
                <a:off x="7778428" y="5012890"/>
                <a:ext cx="123701" cy="118943"/>
              </a:xfrm>
              <a:custGeom>
                <a:rect b="b" l="l" r="r" t="t"/>
                <a:pathLst>
                  <a:path extrusionOk="0" h="148" w="154">
                    <a:moveTo>
                      <a:pt x="20" y="0"/>
                    </a:moveTo>
                    <a:cubicBezTo>
                      <a:pt x="31" y="0"/>
                      <a:pt x="39" y="2"/>
                      <a:pt x="44" y="8"/>
                    </a:cubicBezTo>
                    <a:cubicBezTo>
                      <a:pt x="49" y="14"/>
                      <a:pt x="51" y="23"/>
                      <a:pt x="51" y="35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1" y="93"/>
                      <a:pt x="54" y="104"/>
                      <a:pt x="60" y="111"/>
                    </a:cubicBezTo>
                    <a:cubicBezTo>
                      <a:pt x="66" y="118"/>
                      <a:pt x="75" y="121"/>
                      <a:pt x="87" y="121"/>
                    </a:cubicBezTo>
                    <a:cubicBezTo>
                      <a:pt x="92" y="121"/>
                      <a:pt x="97" y="120"/>
                      <a:pt x="101" y="118"/>
                    </a:cubicBezTo>
                    <a:cubicBezTo>
                      <a:pt x="105" y="117"/>
                      <a:pt x="109" y="114"/>
                      <a:pt x="112" y="110"/>
                    </a:cubicBezTo>
                    <a:cubicBezTo>
                      <a:pt x="115" y="107"/>
                      <a:pt x="117" y="102"/>
                      <a:pt x="119" y="97"/>
                    </a:cubicBezTo>
                    <a:cubicBezTo>
                      <a:pt x="120" y="91"/>
                      <a:pt x="121" y="85"/>
                      <a:pt x="121" y="77"/>
                    </a:cubicBezTo>
                    <a:cubicBezTo>
                      <a:pt x="121" y="64"/>
                      <a:pt x="120" y="51"/>
                      <a:pt x="117" y="38"/>
                    </a:cubicBezTo>
                    <a:cubicBezTo>
                      <a:pt x="114" y="25"/>
                      <a:pt x="109" y="13"/>
                      <a:pt x="104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12"/>
                      <a:pt x="148" y="24"/>
                      <a:pt x="150" y="37"/>
                    </a:cubicBezTo>
                    <a:cubicBezTo>
                      <a:pt x="153" y="49"/>
                      <a:pt x="154" y="62"/>
                      <a:pt x="154" y="75"/>
                    </a:cubicBezTo>
                    <a:cubicBezTo>
                      <a:pt x="154" y="87"/>
                      <a:pt x="153" y="97"/>
                      <a:pt x="150" y="106"/>
                    </a:cubicBezTo>
                    <a:cubicBezTo>
                      <a:pt x="147" y="115"/>
                      <a:pt x="142" y="123"/>
                      <a:pt x="136" y="129"/>
                    </a:cubicBezTo>
                    <a:cubicBezTo>
                      <a:pt x="130" y="135"/>
                      <a:pt x="123" y="140"/>
                      <a:pt x="114" y="143"/>
                    </a:cubicBezTo>
                    <a:cubicBezTo>
                      <a:pt x="106" y="146"/>
                      <a:pt x="96" y="148"/>
                      <a:pt x="86" y="148"/>
                    </a:cubicBezTo>
                    <a:cubicBezTo>
                      <a:pt x="73" y="148"/>
                      <a:pt x="63" y="146"/>
                      <a:pt x="54" y="142"/>
                    </a:cubicBezTo>
                    <a:cubicBezTo>
                      <a:pt x="46" y="139"/>
                      <a:pt x="39" y="134"/>
                      <a:pt x="34" y="128"/>
                    </a:cubicBezTo>
                    <a:cubicBezTo>
                      <a:pt x="28" y="122"/>
                      <a:pt x="24" y="115"/>
                      <a:pt x="22" y="107"/>
                    </a:cubicBezTo>
                    <a:cubicBezTo>
                      <a:pt x="20" y="99"/>
                      <a:pt x="18" y="91"/>
                      <a:pt x="18" y="82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38"/>
                      <a:pt x="18" y="33"/>
                      <a:pt x="16" y="30"/>
                    </a:cubicBezTo>
                    <a:cubicBezTo>
                      <a:pt x="14" y="27"/>
                      <a:pt x="11" y="25"/>
                      <a:pt x="8" y="25"/>
                    </a:cubicBezTo>
                    <a:cubicBezTo>
                      <a:pt x="7" y="25"/>
                      <a:pt x="5" y="25"/>
                      <a:pt x="4" y="26"/>
                    </a:cubicBezTo>
                    <a:cubicBezTo>
                      <a:pt x="3" y="26"/>
                      <a:pt x="1" y="26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2"/>
                      <a:pt x="5" y="1"/>
                      <a:pt x="8" y="0"/>
                    </a:cubicBezTo>
                    <a:cubicBezTo>
                      <a:pt x="11" y="0"/>
                      <a:pt x="15" y="0"/>
                      <a:pt x="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4" name="Google Shape;164;p11"/>
              <p:cNvSpPr/>
              <p:nvPr/>
            </p:nvSpPr>
            <p:spPr>
              <a:xfrm>
                <a:off x="7904508" y="5010511"/>
                <a:ext cx="126080" cy="171618"/>
              </a:xfrm>
              <a:custGeom>
                <a:rect b="b" l="l" r="r" t="t"/>
                <a:pathLst>
                  <a:path extrusionOk="0" h="214" w="157">
                    <a:moveTo>
                      <a:pt x="151" y="214"/>
                    </a:moveTo>
                    <a:cubicBezTo>
                      <a:pt x="148" y="214"/>
                      <a:pt x="145" y="214"/>
                      <a:pt x="142" y="214"/>
                    </a:cubicBezTo>
                    <a:cubicBezTo>
                      <a:pt x="137" y="214"/>
                      <a:pt x="132" y="214"/>
                      <a:pt x="127" y="212"/>
                    </a:cubicBezTo>
                    <a:cubicBezTo>
                      <a:pt x="123" y="210"/>
                      <a:pt x="119" y="208"/>
                      <a:pt x="115" y="204"/>
                    </a:cubicBezTo>
                    <a:cubicBezTo>
                      <a:pt x="112" y="200"/>
                      <a:pt x="108" y="196"/>
                      <a:pt x="105" y="190"/>
                    </a:cubicBezTo>
                    <a:cubicBezTo>
                      <a:pt x="102" y="185"/>
                      <a:pt x="98" y="178"/>
                      <a:pt x="95" y="170"/>
                    </a:cubicBezTo>
                    <a:cubicBezTo>
                      <a:pt x="77" y="128"/>
                      <a:pt x="77" y="128"/>
                      <a:pt x="77" y="128"/>
                    </a:cubicBezTo>
                    <a:cubicBezTo>
                      <a:pt x="36" y="212"/>
                      <a:pt x="36" y="212"/>
                      <a:pt x="36" y="212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7" y="42"/>
                      <a:pt x="33" y="36"/>
                      <a:pt x="30" y="32"/>
                    </a:cubicBezTo>
                    <a:cubicBezTo>
                      <a:pt x="27" y="28"/>
                      <a:pt x="23" y="26"/>
                      <a:pt x="18" y="26"/>
                    </a:cubicBezTo>
                    <a:cubicBezTo>
                      <a:pt x="15" y="26"/>
                      <a:pt x="12" y="26"/>
                      <a:pt x="9" y="28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1" y="1"/>
                      <a:pt x="13" y="1"/>
                      <a:pt x="16" y="0"/>
                    </a:cubicBezTo>
                    <a:cubicBezTo>
                      <a:pt x="19" y="0"/>
                      <a:pt x="21" y="0"/>
                      <a:pt x="24" y="0"/>
                    </a:cubicBezTo>
                    <a:cubicBezTo>
                      <a:pt x="29" y="0"/>
                      <a:pt x="33" y="0"/>
                      <a:pt x="37" y="2"/>
                    </a:cubicBezTo>
                    <a:cubicBezTo>
                      <a:pt x="40" y="3"/>
                      <a:pt x="44" y="5"/>
                      <a:pt x="47" y="7"/>
                    </a:cubicBezTo>
                    <a:cubicBezTo>
                      <a:pt x="50" y="10"/>
                      <a:pt x="53" y="13"/>
                      <a:pt x="55" y="16"/>
                    </a:cubicBezTo>
                    <a:cubicBezTo>
                      <a:pt x="58" y="20"/>
                      <a:pt x="60" y="25"/>
                      <a:pt x="63" y="3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95" y="100"/>
                      <a:pt x="95" y="100"/>
                      <a:pt x="95" y="100"/>
                    </a:cubicBezTo>
                    <a:cubicBezTo>
                      <a:pt x="122" y="161"/>
                      <a:pt x="122" y="161"/>
                      <a:pt x="122" y="161"/>
                    </a:cubicBezTo>
                    <a:cubicBezTo>
                      <a:pt x="126" y="169"/>
                      <a:pt x="130" y="176"/>
                      <a:pt x="134" y="181"/>
                    </a:cubicBezTo>
                    <a:cubicBezTo>
                      <a:pt x="138" y="186"/>
                      <a:pt x="143" y="188"/>
                      <a:pt x="148" y="188"/>
                    </a:cubicBezTo>
                    <a:cubicBezTo>
                      <a:pt x="150" y="188"/>
                      <a:pt x="152" y="188"/>
                      <a:pt x="153" y="188"/>
                    </a:cubicBezTo>
                    <a:cubicBezTo>
                      <a:pt x="154" y="188"/>
                      <a:pt x="155" y="187"/>
                      <a:pt x="157" y="187"/>
                    </a:cubicBezTo>
                    <a:cubicBezTo>
                      <a:pt x="157" y="212"/>
                      <a:pt x="157" y="212"/>
                      <a:pt x="157" y="212"/>
                    </a:cubicBezTo>
                    <a:cubicBezTo>
                      <a:pt x="155" y="213"/>
                      <a:pt x="153" y="213"/>
                      <a:pt x="151" y="2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>
                <a:off x="8026510" y="5010511"/>
                <a:ext cx="131857" cy="121322"/>
              </a:xfrm>
              <a:custGeom>
                <a:rect b="b" l="l" r="r" t="t"/>
                <a:pathLst>
                  <a:path extrusionOk="0" h="151" w="164">
                    <a:moveTo>
                      <a:pt x="156" y="148"/>
                    </a:moveTo>
                    <a:cubicBezTo>
                      <a:pt x="153" y="149"/>
                      <a:pt x="149" y="149"/>
                      <a:pt x="145" y="149"/>
                    </a:cubicBezTo>
                    <a:cubicBezTo>
                      <a:pt x="141" y="149"/>
                      <a:pt x="137" y="148"/>
                      <a:pt x="134" y="147"/>
                    </a:cubicBezTo>
                    <a:cubicBezTo>
                      <a:pt x="131" y="146"/>
                      <a:pt x="129" y="143"/>
                      <a:pt x="126" y="140"/>
                    </a:cubicBezTo>
                    <a:cubicBezTo>
                      <a:pt x="124" y="137"/>
                      <a:pt x="122" y="133"/>
                      <a:pt x="120" y="128"/>
                    </a:cubicBezTo>
                    <a:cubicBezTo>
                      <a:pt x="118" y="123"/>
                      <a:pt x="116" y="117"/>
                      <a:pt x="114" y="109"/>
                    </a:cubicBezTo>
                    <a:cubicBezTo>
                      <a:pt x="114" y="109"/>
                      <a:pt x="114" y="109"/>
                      <a:pt x="114" y="109"/>
                    </a:cubicBezTo>
                    <a:cubicBezTo>
                      <a:pt x="110" y="117"/>
                      <a:pt x="106" y="123"/>
                      <a:pt x="102" y="128"/>
                    </a:cubicBezTo>
                    <a:cubicBezTo>
                      <a:pt x="99" y="133"/>
                      <a:pt x="94" y="137"/>
                      <a:pt x="90" y="141"/>
                    </a:cubicBezTo>
                    <a:cubicBezTo>
                      <a:pt x="85" y="144"/>
                      <a:pt x="80" y="147"/>
                      <a:pt x="74" y="148"/>
                    </a:cubicBezTo>
                    <a:cubicBezTo>
                      <a:pt x="69" y="150"/>
                      <a:pt x="63" y="151"/>
                      <a:pt x="56" y="151"/>
                    </a:cubicBezTo>
                    <a:cubicBezTo>
                      <a:pt x="47" y="151"/>
                      <a:pt x="39" y="149"/>
                      <a:pt x="32" y="145"/>
                    </a:cubicBezTo>
                    <a:cubicBezTo>
                      <a:pt x="25" y="142"/>
                      <a:pt x="19" y="137"/>
                      <a:pt x="15" y="131"/>
                    </a:cubicBezTo>
                    <a:cubicBezTo>
                      <a:pt x="10" y="125"/>
                      <a:pt x="6" y="117"/>
                      <a:pt x="3" y="109"/>
                    </a:cubicBezTo>
                    <a:cubicBezTo>
                      <a:pt x="1" y="100"/>
                      <a:pt x="0" y="91"/>
                      <a:pt x="0" y="80"/>
                    </a:cubicBezTo>
                    <a:cubicBezTo>
                      <a:pt x="0" y="68"/>
                      <a:pt x="1" y="58"/>
                      <a:pt x="4" y="48"/>
                    </a:cubicBezTo>
                    <a:cubicBezTo>
                      <a:pt x="7" y="38"/>
                      <a:pt x="11" y="30"/>
                      <a:pt x="17" y="23"/>
                    </a:cubicBezTo>
                    <a:cubicBezTo>
                      <a:pt x="22" y="15"/>
                      <a:pt x="29" y="10"/>
                      <a:pt x="37" y="6"/>
                    </a:cubicBezTo>
                    <a:cubicBezTo>
                      <a:pt x="45" y="2"/>
                      <a:pt x="54" y="0"/>
                      <a:pt x="65" y="0"/>
                    </a:cubicBezTo>
                    <a:cubicBezTo>
                      <a:pt x="72" y="0"/>
                      <a:pt x="78" y="1"/>
                      <a:pt x="83" y="2"/>
                    </a:cubicBezTo>
                    <a:cubicBezTo>
                      <a:pt x="89" y="4"/>
                      <a:pt x="93" y="7"/>
                      <a:pt x="97" y="10"/>
                    </a:cubicBezTo>
                    <a:cubicBezTo>
                      <a:pt x="102" y="13"/>
                      <a:pt x="105" y="17"/>
                      <a:pt x="108" y="21"/>
                    </a:cubicBezTo>
                    <a:cubicBezTo>
                      <a:pt x="111" y="26"/>
                      <a:pt x="114" y="31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28" y="3"/>
                      <a:pt x="128" y="3"/>
                      <a:pt x="128" y="3"/>
                    </a:cubicBezTo>
                    <a:cubicBezTo>
                      <a:pt x="162" y="3"/>
                      <a:pt x="162" y="3"/>
                      <a:pt x="162" y="3"/>
                    </a:cubicBezTo>
                    <a:cubicBezTo>
                      <a:pt x="161" y="5"/>
                      <a:pt x="160" y="8"/>
                      <a:pt x="158" y="12"/>
                    </a:cubicBezTo>
                    <a:cubicBezTo>
                      <a:pt x="157" y="15"/>
                      <a:pt x="155" y="20"/>
                      <a:pt x="153" y="24"/>
                    </a:cubicBezTo>
                    <a:cubicBezTo>
                      <a:pt x="151" y="29"/>
                      <a:pt x="149" y="34"/>
                      <a:pt x="147" y="39"/>
                    </a:cubicBezTo>
                    <a:cubicBezTo>
                      <a:pt x="145" y="44"/>
                      <a:pt x="143" y="49"/>
                      <a:pt x="141" y="54"/>
                    </a:cubicBezTo>
                    <a:cubicBezTo>
                      <a:pt x="139" y="59"/>
                      <a:pt x="137" y="63"/>
                      <a:pt x="135" y="67"/>
                    </a:cubicBezTo>
                    <a:cubicBezTo>
                      <a:pt x="134" y="71"/>
                      <a:pt x="133" y="74"/>
                      <a:pt x="132" y="76"/>
                    </a:cubicBezTo>
                    <a:cubicBezTo>
                      <a:pt x="134" y="85"/>
                      <a:pt x="136" y="93"/>
                      <a:pt x="138" y="99"/>
                    </a:cubicBezTo>
                    <a:cubicBezTo>
                      <a:pt x="139" y="105"/>
                      <a:pt x="141" y="110"/>
                      <a:pt x="143" y="114"/>
                    </a:cubicBezTo>
                    <a:cubicBezTo>
                      <a:pt x="145" y="117"/>
                      <a:pt x="146" y="120"/>
                      <a:pt x="148" y="121"/>
                    </a:cubicBezTo>
                    <a:cubicBezTo>
                      <a:pt x="150" y="123"/>
                      <a:pt x="152" y="123"/>
                      <a:pt x="154" y="123"/>
                    </a:cubicBezTo>
                    <a:cubicBezTo>
                      <a:pt x="155" y="123"/>
                      <a:pt x="157" y="123"/>
                      <a:pt x="159" y="123"/>
                    </a:cubicBezTo>
                    <a:cubicBezTo>
                      <a:pt x="160" y="123"/>
                      <a:pt x="162" y="122"/>
                      <a:pt x="164" y="121"/>
                    </a:cubicBezTo>
                    <a:cubicBezTo>
                      <a:pt x="164" y="146"/>
                      <a:pt x="164" y="146"/>
                      <a:pt x="164" y="146"/>
                    </a:cubicBezTo>
                    <a:cubicBezTo>
                      <a:pt x="162" y="147"/>
                      <a:pt x="159" y="147"/>
                      <a:pt x="156" y="148"/>
                    </a:cubicBezTo>
                    <a:close/>
                    <a:moveTo>
                      <a:pt x="33" y="78"/>
                    </a:moveTo>
                    <a:cubicBezTo>
                      <a:pt x="33" y="94"/>
                      <a:pt x="36" y="105"/>
                      <a:pt x="41" y="113"/>
                    </a:cubicBezTo>
                    <a:cubicBezTo>
                      <a:pt x="47" y="121"/>
                      <a:pt x="55" y="125"/>
                      <a:pt x="64" y="125"/>
                    </a:cubicBezTo>
                    <a:cubicBezTo>
                      <a:pt x="69" y="125"/>
                      <a:pt x="73" y="123"/>
                      <a:pt x="77" y="121"/>
                    </a:cubicBezTo>
                    <a:cubicBezTo>
                      <a:pt x="80" y="119"/>
                      <a:pt x="84" y="116"/>
                      <a:pt x="87" y="112"/>
                    </a:cubicBezTo>
                    <a:cubicBezTo>
                      <a:pt x="90" y="108"/>
                      <a:pt x="93" y="103"/>
                      <a:pt x="95" y="98"/>
                    </a:cubicBezTo>
                    <a:cubicBezTo>
                      <a:pt x="98" y="93"/>
                      <a:pt x="100" y="88"/>
                      <a:pt x="102" y="82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3" y="67"/>
                      <a:pt x="101" y="60"/>
                      <a:pt x="99" y="54"/>
                    </a:cubicBezTo>
                    <a:cubicBezTo>
                      <a:pt x="97" y="48"/>
                      <a:pt x="94" y="43"/>
                      <a:pt x="91" y="39"/>
                    </a:cubicBezTo>
                    <a:cubicBezTo>
                      <a:pt x="89" y="35"/>
                      <a:pt x="85" y="32"/>
                      <a:pt x="82" y="29"/>
                    </a:cubicBezTo>
                    <a:cubicBezTo>
                      <a:pt x="78" y="27"/>
                      <a:pt x="74" y="26"/>
                      <a:pt x="69" y="26"/>
                    </a:cubicBezTo>
                    <a:cubicBezTo>
                      <a:pt x="64" y="26"/>
                      <a:pt x="59" y="27"/>
                      <a:pt x="54" y="29"/>
                    </a:cubicBezTo>
                    <a:cubicBezTo>
                      <a:pt x="50" y="32"/>
                      <a:pt x="46" y="35"/>
                      <a:pt x="43" y="40"/>
                    </a:cubicBezTo>
                    <a:cubicBezTo>
                      <a:pt x="40" y="44"/>
                      <a:pt x="37" y="50"/>
                      <a:pt x="36" y="57"/>
                    </a:cubicBezTo>
                    <a:cubicBezTo>
                      <a:pt x="34" y="63"/>
                      <a:pt x="33" y="70"/>
                      <a:pt x="33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>
                <a:off x="8170941" y="5010511"/>
                <a:ext cx="113166" cy="162783"/>
              </a:xfrm>
              <a:custGeom>
                <a:rect b="b" l="l" r="r" t="t"/>
                <a:pathLst>
                  <a:path extrusionOk="0" h="203" w="141">
                    <a:moveTo>
                      <a:pt x="141" y="73"/>
                    </a:moveTo>
                    <a:cubicBezTo>
                      <a:pt x="141" y="85"/>
                      <a:pt x="139" y="95"/>
                      <a:pt x="136" y="105"/>
                    </a:cubicBezTo>
                    <a:cubicBezTo>
                      <a:pt x="133" y="114"/>
                      <a:pt x="129" y="123"/>
                      <a:pt x="123" y="129"/>
                    </a:cubicBezTo>
                    <a:cubicBezTo>
                      <a:pt x="117" y="136"/>
                      <a:pt x="111" y="141"/>
                      <a:pt x="103" y="145"/>
                    </a:cubicBezTo>
                    <a:cubicBezTo>
                      <a:pt x="94" y="149"/>
                      <a:pt x="85" y="151"/>
                      <a:pt x="76" y="151"/>
                    </a:cubicBezTo>
                    <a:cubicBezTo>
                      <a:pt x="66" y="151"/>
                      <a:pt x="58" y="149"/>
                      <a:pt x="50" y="146"/>
                    </a:cubicBezTo>
                    <a:cubicBezTo>
                      <a:pt x="43" y="144"/>
                      <a:pt x="37" y="140"/>
                      <a:pt x="32" y="135"/>
                    </a:cubicBezTo>
                    <a:cubicBezTo>
                      <a:pt x="32" y="135"/>
                      <a:pt x="32" y="135"/>
                      <a:pt x="32" y="135"/>
                    </a:cubicBezTo>
                    <a:cubicBezTo>
                      <a:pt x="32" y="203"/>
                      <a:pt x="32" y="203"/>
                      <a:pt x="32" y="203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3"/>
                      <a:pt x="1" y="53"/>
                      <a:pt x="4" y="44"/>
                    </a:cubicBezTo>
                    <a:cubicBezTo>
                      <a:pt x="7" y="34"/>
                      <a:pt x="11" y="27"/>
                      <a:pt x="17" y="20"/>
                    </a:cubicBezTo>
                    <a:cubicBezTo>
                      <a:pt x="23" y="14"/>
                      <a:pt x="30" y="9"/>
                      <a:pt x="39" y="5"/>
                    </a:cubicBezTo>
                    <a:cubicBezTo>
                      <a:pt x="48" y="2"/>
                      <a:pt x="58" y="0"/>
                      <a:pt x="70" y="0"/>
                    </a:cubicBezTo>
                    <a:cubicBezTo>
                      <a:pt x="81" y="0"/>
                      <a:pt x="91" y="2"/>
                      <a:pt x="100" y="5"/>
                    </a:cubicBezTo>
                    <a:cubicBezTo>
                      <a:pt x="109" y="9"/>
                      <a:pt x="116" y="14"/>
                      <a:pt x="123" y="21"/>
                    </a:cubicBezTo>
                    <a:cubicBezTo>
                      <a:pt x="129" y="27"/>
                      <a:pt x="133" y="35"/>
                      <a:pt x="136" y="44"/>
                    </a:cubicBezTo>
                    <a:cubicBezTo>
                      <a:pt x="139" y="53"/>
                      <a:pt x="141" y="62"/>
                      <a:pt x="141" y="73"/>
                    </a:cubicBezTo>
                    <a:close/>
                    <a:moveTo>
                      <a:pt x="107" y="73"/>
                    </a:moveTo>
                    <a:cubicBezTo>
                      <a:pt x="107" y="66"/>
                      <a:pt x="106" y="60"/>
                      <a:pt x="105" y="54"/>
                    </a:cubicBezTo>
                    <a:cubicBezTo>
                      <a:pt x="103" y="48"/>
                      <a:pt x="101" y="44"/>
                      <a:pt x="97" y="39"/>
                    </a:cubicBezTo>
                    <a:cubicBezTo>
                      <a:pt x="94" y="35"/>
                      <a:pt x="90" y="32"/>
                      <a:pt x="85" y="30"/>
                    </a:cubicBezTo>
                    <a:cubicBezTo>
                      <a:pt x="81" y="28"/>
                      <a:pt x="75" y="26"/>
                      <a:pt x="69" y="26"/>
                    </a:cubicBezTo>
                    <a:cubicBezTo>
                      <a:pt x="62" y="26"/>
                      <a:pt x="56" y="28"/>
                      <a:pt x="52" y="30"/>
                    </a:cubicBezTo>
                    <a:cubicBezTo>
                      <a:pt x="47" y="32"/>
                      <a:pt x="43" y="36"/>
                      <a:pt x="40" y="40"/>
                    </a:cubicBezTo>
                    <a:cubicBezTo>
                      <a:pt x="37" y="44"/>
                      <a:pt x="35" y="48"/>
                      <a:pt x="34" y="53"/>
                    </a:cubicBezTo>
                    <a:cubicBezTo>
                      <a:pt x="33" y="59"/>
                      <a:pt x="32" y="64"/>
                      <a:pt x="32" y="70"/>
                    </a:cubicBezTo>
                    <a:cubicBezTo>
                      <a:pt x="32" y="108"/>
                      <a:pt x="32" y="108"/>
                      <a:pt x="32" y="108"/>
                    </a:cubicBezTo>
                    <a:cubicBezTo>
                      <a:pt x="34" y="110"/>
                      <a:pt x="36" y="112"/>
                      <a:pt x="39" y="114"/>
                    </a:cubicBezTo>
                    <a:cubicBezTo>
                      <a:pt x="42" y="116"/>
                      <a:pt x="45" y="118"/>
                      <a:pt x="48" y="120"/>
                    </a:cubicBezTo>
                    <a:cubicBezTo>
                      <a:pt x="51" y="121"/>
                      <a:pt x="54" y="122"/>
                      <a:pt x="58" y="123"/>
                    </a:cubicBezTo>
                    <a:cubicBezTo>
                      <a:pt x="61" y="124"/>
                      <a:pt x="65" y="124"/>
                      <a:pt x="68" y="124"/>
                    </a:cubicBezTo>
                    <a:cubicBezTo>
                      <a:pt x="80" y="124"/>
                      <a:pt x="90" y="120"/>
                      <a:pt x="97" y="111"/>
                    </a:cubicBezTo>
                    <a:cubicBezTo>
                      <a:pt x="104" y="103"/>
                      <a:pt x="107" y="90"/>
                      <a:pt x="107" y="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8305857" y="5012890"/>
                <a:ext cx="48257" cy="117924"/>
              </a:xfrm>
              <a:custGeom>
                <a:rect b="b" l="l" r="r" t="t"/>
                <a:pathLst>
                  <a:path extrusionOk="0" h="147" w="60">
                    <a:moveTo>
                      <a:pt x="51" y="146"/>
                    </a:moveTo>
                    <a:cubicBezTo>
                      <a:pt x="47" y="146"/>
                      <a:pt x="43" y="147"/>
                      <a:pt x="38" y="147"/>
                    </a:cubicBezTo>
                    <a:cubicBezTo>
                      <a:pt x="31" y="147"/>
                      <a:pt x="25" y="146"/>
                      <a:pt x="21" y="144"/>
                    </a:cubicBezTo>
                    <a:cubicBezTo>
                      <a:pt x="16" y="141"/>
                      <a:pt x="12" y="138"/>
                      <a:pt x="9" y="135"/>
                    </a:cubicBezTo>
                    <a:cubicBezTo>
                      <a:pt x="6" y="131"/>
                      <a:pt x="3" y="126"/>
                      <a:pt x="2" y="121"/>
                    </a:cubicBezTo>
                    <a:cubicBezTo>
                      <a:pt x="1" y="116"/>
                      <a:pt x="0" y="110"/>
                      <a:pt x="0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3" y="103"/>
                      <a:pt x="33" y="107"/>
                      <a:pt x="34" y="110"/>
                    </a:cubicBezTo>
                    <a:cubicBezTo>
                      <a:pt x="35" y="113"/>
                      <a:pt x="37" y="115"/>
                      <a:pt x="38" y="116"/>
                    </a:cubicBezTo>
                    <a:cubicBezTo>
                      <a:pt x="39" y="118"/>
                      <a:pt x="41" y="119"/>
                      <a:pt x="43" y="120"/>
                    </a:cubicBezTo>
                    <a:cubicBezTo>
                      <a:pt x="45" y="120"/>
                      <a:pt x="47" y="121"/>
                      <a:pt x="48" y="121"/>
                    </a:cubicBezTo>
                    <a:cubicBezTo>
                      <a:pt x="51" y="121"/>
                      <a:pt x="53" y="120"/>
                      <a:pt x="55" y="120"/>
                    </a:cubicBezTo>
                    <a:cubicBezTo>
                      <a:pt x="56" y="120"/>
                      <a:pt x="58" y="119"/>
                      <a:pt x="60" y="118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57" y="144"/>
                      <a:pt x="54" y="145"/>
                      <a:pt x="51" y="1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>
                <a:off x="8362950" y="5012890"/>
                <a:ext cx="127440" cy="118943"/>
              </a:xfrm>
              <a:custGeom>
                <a:rect b="b" l="l" r="r" t="t"/>
                <a:pathLst>
                  <a:path extrusionOk="0" h="148" w="159">
                    <a:moveTo>
                      <a:pt x="126" y="25"/>
                    </a:moveTo>
                    <a:cubicBezTo>
                      <a:pt x="128" y="28"/>
                      <a:pt x="130" y="31"/>
                      <a:pt x="132" y="35"/>
                    </a:cubicBezTo>
                    <a:cubicBezTo>
                      <a:pt x="134" y="38"/>
                      <a:pt x="136" y="42"/>
                      <a:pt x="137" y="46"/>
                    </a:cubicBezTo>
                    <a:cubicBezTo>
                      <a:pt x="139" y="50"/>
                      <a:pt x="140" y="55"/>
                      <a:pt x="141" y="60"/>
                    </a:cubicBezTo>
                    <a:cubicBezTo>
                      <a:pt x="142" y="65"/>
                      <a:pt x="143" y="71"/>
                      <a:pt x="143" y="77"/>
                    </a:cubicBezTo>
                    <a:cubicBezTo>
                      <a:pt x="143" y="87"/>
                      <a:pt x="141" y="97"/>
                      <a:pt x="138" y="105"/>
                    </a:cubicBezTo>
                    <a:cubicBezTo>
                      <a:pt x="135" y="114"/>
                      <a:pt x="130" y="121"/>
                      <a:pt x="124" y="128"/>
                    </a:cubicBezTo>
                    <a:cubicBezTo>
                      <a:pt x="119" y="134"/>
                      <a:pt x="111" y="139"/>
                      <a:pt x="102" y="142"/>
                    </a:cubicBezTo>
                    <a:cubicBezTo>
                      <a:pt x="94" y="146"/>
                      <a:pt x="84" y="148"/>
                      <a:pt x="72" y="148"/>
                    </a:cubicBezTo>
                    <a:cubicBezTo>
                      <a:pt x="61" y="148"/>
                      <a:pt x="51" y="146"/>
                      <a:pt x="42" y="142"/>
                    </a:cubicBezTo>
                    <a:cubicBezTo>
                      <a:pt x="33" y="139"/>
                      <a:pt x="26" y="134"/>
                      <a:pt x="19" y="127"/>
                    </a:cubicBezTo>
                    <a:cubicBezTo>
                      <a:pt x="13" y="121"/>
                      <a:pt x="8" y="113"/>
                      <a:pt x="5" y="104"/>
                    </a:cubicBezTo>
                    <a:cubicBezTo>
                      <a:pt x="1" y="94"/>
                      <a:pt x="0" y="84"/>
                      <a:pt x="0" y="73"/>
                    </a:cubicBezTo>
                    <a:cubicBezTo>
                      <a:pt x="0" y="62"/>
                      <a:pt x="1" y="52"/>
                      <a:pt x="4" y="43"/>
                    </a:cubicBezTo>
                    <a:cubicBezTo>
                      <a:pt x="7" y="34"/>
                      <a:pt x="12" y="27"/>
                      <a:pt x="18" y="20"/>
                    </a:cubicBezTo>
                    <a:cubicBezTo>
                      <a:pt x="24" y="14"/>
                      <a:pt x="32" y="9"/>
                      <a:pt x="41" y="6"/>
                    </a:cubicBezTo>
                    <a:cubicBezTo>
                      <a:pt x="50" y="2"/>
                      <a:pt x="62" y="0"/>
                      <a:pt x="74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5"/>
                      <a:pt x="159" y="25"/>
                      <a:pt x="159" y="25"/>
                    </a:cubicBezTo>
                    <a:lnTo>
                      <a:pt x="126" y="25"/>
                    </a:lnTo>
                    <a:close/>
                    <a:moveTo>
                      <a:pt x="79" y="25"/>
                    </a:moveTo>
                    <a:cubicBezTo>
                      <a:pt x="63" y="25"/>
                      <a:pt x="52" y="29"/>
                      <a:pt x="44" y="38"/>
                    </a:cubicBezTo>
                    <a:cubicBezTo>
                      <a:pt x="37" y="46"/>
                      <a:pt x="33" y="58"/>
                      <a:pt x="33" y="74"/>
                    </a:cubicBezTo>
                    <a:cubicBezTo>
                      <a:pt x="33" y="81"/>
                      <a:pt x="34" y="88"/>
                      <a:pt x="36" y="94"/>
                    </a:cubicBezTo>
                    <a:cubicBezTo>
                      <a:pt x="38" y="100"/>
                      <a:pt x="41" y="105"/>
                      <a:pt x="44" y="109"/>
                    </a:cubicBezTo>
                    <a:cubicBezTo>
                      <a:pt x="48" y="113"/>
                      <a:pt x="52" y="116"/>
                      <a:pt x="57" y="118"/>
                    </a:cubicBezTo>
                    <a:cubicBezTo>
                      <a:pt x="61" y="120"/>
                      <a:pt x="67" y="121"/>
                      <a:pt x="72" y="121"/>
                    </a:cubicBezTo>
                    <a:cubicBezTo>
                      <a:pt x="78" y="121"/>
                      <a:pt x="83" y="120"/>
                      <a:pt x="88" y="118"/>
                    </a:cubicBezTo>
                    <a:cubicBezTo>
                      <a:pt x="92" y="116"/>
                      <a:pt x="96" y="112"/>
                      <a:pt x="99" y="108"/>
                    </a:cubicBezTo>
                    <a:cubicBezTo>
                      <a:pt x="102" y="104"/>
                      <a:pt x="105" y="99"/>
                      <a:pt x="106" y="93"/>
                    </a:cubicBezTo>
                    <a:cubicBezTo>
                      <a:pt x="108" y="87"/>
                      <a:pt x="109" y="80"/>
                      <a:pt x="109" y="73"/>
                    </a:cubicBezTo>
                    <a:cubicBezTo>
                      <a:pt x="109" y="67"/>
                      <a:pt x="108" y="62"/>
                      <a:pt x="108" y="57"/>
                    </a:cubicBezTo>
                    <a:cubicBezTo>
                      <a:pt x="107" y="52"/>
                      <a:pt x="106" y="48"/>
                      <a:pt x="104" y="44"/>
                    </a:cubicBezTo>
                    <a:cubicBezTo>
                      <a:pt x="103" y="40"/>
                      <a:pt x="102" y="37"/>
                      <a:pt x="100" y="34"/>
                    </a:cubicBezTo>
                    <a:cubicBezTo>
                      <a:pt x="98" y="31"/>
                      <a:pt x="97" y="28"/>
                      <a:pt x="95" y="25"/>
                    </a:cubicBezTo>
                    <a:lnTo>
                      <a:pt x="79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9" name="Google Shape;169;p11"/>
              <p:cNvSpPr/>
              <p:nvPr/>
            </p:nvSpPr>
            <p:spPr>
              <a:xfrm>
                <a:off x="8496167" y="5012890"/>
                <a:ext cx="113166" cy="118943"/>
              </a:xfrm>
              <a:custGeom>
                <a:rect b="b" l="l" r="r" t="t"/>
                <a:pathLst>
                  <a:path extrusionOk="0" h="148" w="141">
                    <a:moveTo>
                      <a:pt x="86" y="26"/>
                    </a:moveTo>
                    <a:cubicBezTo>
                      <a:pt x="86" y="98"/>
                      <a:pt x="86" y="98"/>
                      <a:pt x="86" y="98"/>
                    </a:cubicBezTo>
                    <a:cubicBezTo>
                      <a:pt x="86" y="106"/>
                      <a:pt x="88" y="112"/>
                      <a:pt x="91" y="116"/>
                    </a:cubicBezTo>
                    <a:cubicBezTo>
                      <a:pt x="95" y="119"/>
                      <a:pt x="99" y="121"/>
                      <a:pt x="104" y="121"/>
                    </a:cubicBezTo>
                    <a:cubicBezTo>
                      <a:pt x="106" y="121"/>
                      <a:pt x="108" y="121"/>
                      <a:pt x="110" y="121"/>
                    </a:cubicBezTo>
                    <a:cubicBezTo>
                      <a:pt x="113" y="120"/>
                      <a:pt x="115" y="120"/>
                      <a:pt x="117" y="119"/>
                    </a:cubicBezTo>
                    <a:cubicBezTo>
                      <a:pt x="117" y="144"/>
                      <a:pt x="117" y="144"/>
                      <a:pt x="117" y="144"/>
                    </a:cubicBezTo>
                    <a:cubicBezTo>
                      <a:pt x="115" y="145"/>
                      <a:pt x="111" y="146"/>
                      <a:pt x="107" y="146"/>
                    </a:cubicBezTo>
                    <a:cubicBezTo>
                      <a:pt x="104" y="147"/>
                      <a:pt x="99" y="148"/>
                      <a:pt x="94" y="148"/>
                    </a:cubicBezTo>
                    <a:cubicBezTo>
                      <a:pt x="87" y="148"/>
                      <a:pt x="81" y="146"/>
                      <a:pt x="76" y="144"/>
                    </a:cubicBezTo>
                    <a:cubicBezTo>
                      <a:pt x="71" y="142"/>
                      <a:pt x="66" y="139"/>
                      <a:pt x="63" y="135"/>
                    </a:cubicBezTo>
                    <a:cubicBezTo>
                      <a:pt x="60" y="130"/>
                      <a:pt x="57" y="125"/>
                      <a:pt x="56" y="120"/>
                    </a:cubicBezTo>
                    <a:cubicBezTo>
                      <a:pt x="54" y="114"/>
                      <a:pt x="53" y="108"/>
                      <a:pt x="53" y="100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2" y="26"/>
                      <a:pt x="29" y="27"/>
                      <a:pt x="25" y="27"/>
                    </a:cubicBezTo>
                    <a:cubicBezTo>
                      <a:pt x="22" y="28"/>
                      <a:pt x="18" y="29"/>
                      <a:pt x="15" y="30"/>
                    </a:cubicBezTo>
                    <a:cubicBezTo>
                      <a:pt x="12" y="31"/>
                      <a:pt x="9" y="32"/>
                      <a:pt x="7" y="34"/>
                    </a:cubicBezTo>
                    <a:cubicBezTo>
                      <a:pt x="4" y="35"/>
                      <a:pt x="2" y="36"/>
                      <a:pt x="0" y="3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9"/>
                      <a:pt x="4" y="7"/>
                      <a:pt x="6" y="6"/>
                    </a:cubicBezTo>
                    <a:cubicBezTo>
                      <a:pt x="9" y="5"/>
                      <a:pt x="12" y="4"/>
                      <a:pt x="15" y="3"/>
                    </a:cubicBezTo>
                    <a:cubicBezTo>
                      <a:pt x="18" y="2"/>
                      <a:pt x="22" y="2"/>
                      <a:pt x="26" y="1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1" y="26"/>
                      <a:pt x="141" y="26"/>
                      <a:pt x="141" y="26"/>
                    </a:cubicBezTo>
                    <a:lnTo>
                      <a:pt x="86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>
                <a:off x="8614091" y="4955117"/>
                <a:ext cx="168560" cy="176716"/>
              </a:xfrm>
              <a:custGeom>
                <a:rect b="b" l="l" r="r" t="t"/>
                <a:pathLst>
                  <a:path extrusionOk="0" h="220" w="210">
                    <a:moveTo>
                      <a:pt x="198" y="88"/>
                    </a:moveTo>
                    <a:cubicBezTo>
                      <a:pt x="200" y="93"/>
                      <a:pt x="202" y="99"/>
                      <a:pt x="204" y="106"/>
                    </a:cubicBezTo>
                    <a:cubicBezTo>
                      <a:pt x="206" y="112"/>
                      <a:pt x="207" y="119"/>
                      <a:pt x="208" y="126"/>
                    </a:cubicBezTo>
                    <a:cubicBezTo>
                      <a:pt x="210" y="133"/>
                      <a:pt x="210" y="141"/>
                      <a:pt x="210" y="149"/>
                    </a:cubicBezTo>
                    <a:cubicBezTo>
                      <a:pt x="210" y="160"/>
                      <a:pt x="209" y="169"/>
                      <a:pt x="206" y="178"/>
                    </a:cubicBezTo>
                    <a:cubicBezTo>
                      <a:pt x="203" y="187"/>
                      <a:pt x="199" y="195"/>
                      <a:pt x="194" y="201"/>
                    </a:cubicBezTo>
                    <a:cubicBezTo>
                      <a:pt x="189" y="207"/>
                      <a:pt x="182" y="211"/>
                      <a:pt x="175" y="215"/>
                    </a:cubicBezTo>
                    <a:cubicBezTo>
                      <a:pt x="167" y="218"/>
                      <a:pt x="159" y="220"/>
                      <a:pt x="150" y="220"/>
                    </a:cubicBezTo>
                    <a:cubicBezTo>
                      <a:pt x="144" y="220"/>
                      <a:pt x="139" y="219"/>
                      <a:pt x="134" y="217"/>
                    </a:cubicBezTo>
                    <a:cubicBezTo>
                      <a:pt x="130" y="216"/>
                      <a:pt x="125" y="214"/>
                      <a:pt x="122" y="211"/>
                    </a:cubicBezTo>
                    <a:cubicBezTo>
                      <a:pt x="118" y="208"/>
                      <a:pt x="115" y="205"/>
                      <a:pt x="112" y="201"/>
                    </a:cubicBezTo>
                    <a:cubicBezTo>
                      <a:pt x="109" y="198"/>
                      <a:pt x="107" y="194"/>
                      <a:pt x="105" y="190"/>
                    </a:cubicBezTo>
                    <a:cubicBezTo>
                      <a:pt x="104" y="190"/>
                      <a:pt x="104" y="190"/>
                      <a:pt x="104" y="190"/>
                    </a:cubicBezTo>
                    <a:cubicBezTo>
                      <a:pt x="103" y="194"/>
                      <a:pt x="101" y="198"/>
                      <a:pt x="98" y="201"/>
                    </a:cubicBezTo>
                    <a:cubicBezTo>
                      <a:pt x="95" y="205"/>
                      <a:pt x="92" y="208"/>
                      <a:pt x="88" y="211"/>
                    </a:cubicBezTo>
                    <a:cubicBezTo>
                      <a:pt x="84" y="213"/>
                      <a:pt x="80" y="216"/>
                      <a:pt x="75" y="217"/>
                    </a:cubicBezTo>
                    <a:cubicBezTo>
                      <a:pt x="70" y="219"/>
                      <a:pt x="65" y="220"/>
                      <a:pt x="60" y="220"/>
                    </a:cubicBezTo>
                    <a:cubicBezTo>
                      <a:pt x="50" y="220"/>
                      <a:pt x="41" y="218"/>
                      <a:pt x="34" y="214"/>
                    </a:cubicBezTo>
                    <a:cubicBezTo>
                      <a:pt x="26" y="211"/>
                      <a:pt x="20" y="206"/>
                      <a:pt x="15" y="200"/>
                    </a:cubicBezTo>
                    <a:cubicBezTo>
                      <a:pt x="10" y="193"/>
                      <a:pt x="6" y="186"/>
                      <a:pt x="4" y="177"/>
                    </a:cubicBezTo>
                    <a:cubicBezTo>
                      <a:pt x="1" y="168"/>
                      <a:pt x="0" y="159"/>
                      <a:pt x="0" y="148"/>
                    </a:cubicBezTo>
                    <a:cubicBezTo>
                      <a:pt x="0" y="141"/>
                      <a:pt x="1" y="133"/>
                      <a:pt x="2" y="126"/>
                    </a:cubicBezTo>
                    <a:cubicBezTo>
                      <a:pt x="3" y="119"/>
                      <a:pt x="4" y="112"/>
                      <a:pt x="6" y="106"/>
                    </a:cubicBezTo>
                    <a:cubicBezTo>
                      <a:pt x="8" y="99"/>
                      <a:pt x="10" y="93"/>
                      <a:pt x="12" y="88"/>
                    </a:cubicBezTo>
                    <a:cubicBezTo>
                      <a:pt x="14" y="82"/>
                      <a:pt x="16" y="77"/>
                      <a:pt x="18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0" y="77"/>
                      <a:pt x="48" y="82"/>
                      <a:pt x="45" y="88"/>
                    </a:cubicBezTo>
                    <a:cubicBezTo>
                      <a:pt x="43" y="94"/>
                      <a:pt x="41" y="100"/>
                      <a:pt x="39" y="107"/>
                    </a:cubicBezTo>
                    <a:cubicBezTo>
                      <a:pt x="37" y="114"/>
                      <a:pt x="35" y="121"/>
                      <a:pt x="34" y="128"/>
                    </a:cubicBezTo>
                    <a:cubicBezTo>
                      <a:pt x="32" y="135"/>
                      <a:pt x="32" y="142"/>
                      <a:pt x="32" y="149"/>
                    </a:cubicBezTo>
                    <a:cubicBezTo>
                      <a:pt x="32" y="156"/>
                      <a:pt x="33" y="162"/>
                      <a:pt x="34" y="168"/>
                    </a:cubicBezTo>
                    <a:cubicBezTo>
                      <a:pt x="35" y="174"/>
                      <a:pt x="37" y="178"/>
                      <a:pt x="40" y="182"/>
                    </a:cubicBezTo>
                    <a:cubicBezTo>
                      <a:pt x="42" y="186"/>
                      <a:pt x="46" y="188"/>
                      <a:pt x="49" y="190"/>
                    </a:cubicBezTo>
                    <a:cubicBezTo>
                      <a:pt x="53" y="192"/>
                      <a:pt x="56" y="193"/>
                      <a:pt x="61" y="193"/>
                    </a:cubicBezTo>
                    <a:cubicBezTo>
                      <a:pt x="65" y="193"/>
                      <a:pt x="69" y="192"/>
                      <a:pt x="72" y="191"/>
                    </a:cubicBezTo>
                    <a:cubicBezTo>
                      <a:pt x="76" y="189"/>
                      <a:pt x="79" y="187"/>
                      <a:pt x="81" y="183"/>
                    </a:cubicBezTo>
                    <a:cubicBezTo>
                      <a:pt x="84" y="180"/>
                      <a:pt x="86" y="175"/>
                      <a:pt x="87" y="170"/>
                    </a:cubicBezTo>
                    <a:cubicBezTo>
                      <a:pt x="89" y="164"/>
                      <a:pt x="89" y="158"/>
                      <a:pt x="89" y="149"/>
                    </a:cubicBezTo>
                    <a:cubicBezTo>
                      <a:pt x="89" y="111"/>
                      <a:pt x="89" y="111"/>
                      <a:pt x="89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49"/>
                      <a:pt x="121" y="149"/>
                      <a:pt x="121" y="149"/>
                    </a:cubicBezTo>
                    <a:cubicBezTo>
                      <a:pt x="121" y="158"/>
                      <a:pt x="122" y="164"/>
                      <a:pt x="123" y="170"/>
                    </a:cubicBezTo>
                    <a:cubicBezTo>
                      <a:pt x="124" y="175"/>
                      <a:pt x="126" y="180"/>
                      <a:pt x="129" y="183"/>
                    </a:cubicBezTo>
                    <a:cubicBezTo>
                      <a:pt x="131" y="187"/>
                      <a:pt x="134" y="189"/>
                      <a:pt x="138" y="191"/>
                    </a:cubicBezTo>
                    <a:cubicBezTo>
                      <a:pt x="141" y="192"/>
                      <a:pt x="145" y="193"/>
                      <a:pt x="149" y="193"/>
                    </a:cubicBezTo>
                    <a:cubicBezTo>
                      <a:pt x="153" y="193"/>
                      <a:pt x="157" y="192"/>
                      <a:pt x="161" y="190"/>
                    </a:cubicBezTo>
                    <a:cubicBezTo>
                      <a:pt x="164" y="188"/>
                      <a:pt x="167" y="185"/>
                      <a:pt x="170" y="181"/>
                    </a:cubicBezTo>
                    <a:cubicBezTo>
                      <a:pt x="173" y="178"/>
                      <a:pt x="175" y="173"/>
                      <a:pt x="176" y="167"/>
                    </a:cubicBezTo>
                    <a:cubicBezTo>
                      <a:pt x="177" y="162"/>
                      <a:pt x="178" y="156"/>
                      <a:pt x="178" y="149"/>
                    </a:cubicBezTo>
                    <a:cubicBezTo>
                      <a:pt x="178" y="142"/>
                      <a:pt x="177" y="135"/>
                      <a:pt x="176" y="128"/>
                    </a:cubicBezTo>
                    <a:cubicBezTo>
                      <a:pt x="175" y="121"/>
                      <a:pt x="173" y="114"/>
                      <a:pt x="171" y="107"/>
                    </a:cubicBezTo>
                    <a:cubicBezTo>
                      <a:pt x="169" y="100"/>
                      <a:pt x="167" y="94"/>
                      <a:pt x="165" y="88"/>
                    </a:cubicBezTo>
                    <a:cubicBezTo>
                      <a:pt x="162" y="82"/>
                      <a:pt x="160" y="77"/>
                      <a:pt x="158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4" y="77"/>
                      <a:pt x="196" y="82"/>
                      <a:pt x="198" y="88"/>
                    </a:cubicBezTo>
                    <a:close/>
                    <a:moveTo>
                      <a:pt x="107" y="49"/>
                    </a:moveTo>
                    <a:cubicBezTo>
                      <a:pt x="90" y="49"/>
                      <a:pt x="90" y="49"/>
                      <a:pt x="90" y="49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07" y="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71" name="Google Shape;171;p11"/>
            <p:cNvGrpSpPr/>
            <p:nvPr/>
          </p:nvGrpSpPr>
          <p:grpSpPr>
            <a:xfrm>
              <a:off x="6115582" y="4210211"/>
              <a:ext cx="348584" cy="182537"/>
              <a:chOff x="2772926" y="4973833"/>
              <a:chExt cx="349910" cy="189581"/>
            </a:xfrm>
          </p:grpSpPr>
          <p:sp>
            <p:nvSpPr>
              <p:cNvPr id="172" name="Google Shape;172;p11"/>
              <p:cNvSpPr/>
              <p:nvPr/>
            </p:nvSpPr>
            <p:spPr>
              <a:xfrm>
                <a:off x="2772926" y="4984201"/>
                <a:ext cx="130337" cy="175881"/>
              </a:xfrm>
              <a:custGeom>
                <a:rect b="b" l="l" r="r" t="t"/>
                <a:pathLst>
                  <a:path extrusionOk="0" h="475" w="352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9"/>
                    </a:lnTo>
                    <a:lnTo>
                      <a:pt x="218" y="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>
                <a:off x="2874381" y="5031596"/>
                <a:ext cx="105899" cy="131818"/>
              </a:xfrm>
              <a:custGeom>
                <a:rect b="b" l="l" r="r" t="t"/>
                <a:pathLst>
                  <a:path extrusionOk="0" h="151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5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5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2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19" y="69"/>
                      <a:pt x="25" y="66"/>
                    </a:cubicBezTo>
                    <a:cubicBezTo>
                      <a:pt x="31" y="63"/>
                      <a:pt x="38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6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0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4" y="0"/>
                      <a:pt x="83" y="1"/>
                      <a:pt x="90" y="4"/>
                    </a:cubicBezTo>
                    <a:cubicBezTo>
                      <a:pt x="97" y="6"/>
                      <a:pt x="102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19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2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4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6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>
                <a:off x="3007310" y="4973833"/>
                <a:ext cx="115526" cy="186249"/>
              </a:xfrm>
              <a:custGeom>
                <a:rect b="b" l="l" r="r" t="t"/>
                <a:pathLst>
                  <a:path extrusionOk="0" h="503" w="312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75" name="Google Shape;175;p11"/>
            <p:cNvGrpSpPr/>
            <p:nvPr/>
          </p:nvGrpSpPr>
          <p:grpSpPr>
            <a:xfrm>
              <a:off x="7912029" y="3108081"/>
              <a:ext cx="1082223" cy="207534"/>
              <a:chOff x="5953627" y="6205329"/>
              <a:chExt cx="1086337" cy="215543"/>
            </a:xfrm>
          </p:grpSpPr>
          <p:sp>
            <p:nvSpPr>
              <p:cNvPr id="176" name="Google Shape;176;p11"/>
              <p:cNvSpPr/>
              <p:nvPr/>
            </p:nvSpPr>
            <p:spPr>
              <a:xfrm>
                <a:off x="5953627" y="6214946"/>
                <a:ext cx="116725" cy="157181"/>
              </a:xfrm>
              <a:custGeom>
                <a:rect b="b" l="l" r="r" t="t"/>
                <a:pathLst>
                  <a:path extrusionOk="0" h="474" w="352">
                    <a:moveTo>
                      <a:pt x="215" y="68"/>
                    </a:moveTo>
                    <a:lnTo>
                      <a:pt x="215" y="474"/>
                    </a:lnTo>
                    <a:lnTo>
                      <a:pt x="134" y="474"/>
                    </a:lnTo>
                    <a:lnTo>
                      <a:pt x="134" y="68"/>
                    </a:lnTo>
                    <a:lnTo>
                      <a:pt x="0" y="68"/>
                    </a:lnTo>
                    <a:lnTo>
                      <a:pt x="0" y="0"/>
                    </a:lnTo>
                    <a:lnTo>
                      <a:pt x="352" y="0"/>
                    </a:lnTo>
                    <a:lnTo>
                      <a:pt x="352" y="68"/>
                    </a:lnTo>
                    <a:lnTo>
                      <a:pt x="215" y="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>
                <a:off x="6046808" y="6257059"/>
                <a:ext cx="102466" cy="118383"/>
              </a:xfrm>
              <a:custGeom>
                <a:rect b="b" l="l" r="r" t="t"/>
                <a:pathLst>
                  <a:path extrusionOk="0" h="151" w="13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5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>
                <a:off x="6161875" y="6257059"/>
                <a:ext cx="73616" cy="163813"/>
              </a:xfrm>
              <a:custGeom>
                <a:rect b="b" l="l" r="r" t="t"/>
                <a:pathLst>
                  <a:path extrusionOk="0" h="209" w="94">
                    <a:moveTo>
                      <a:pt x="75" y="182"/>
                    </a:moveTo>
                    <a:cubicBezTo>
                      <a:pt x="75" y="186"/>
                      <a:pt x="75" y="189"/>
                      <a:pt x="73" y="192"/>
                    </a:cubicBezTo>
                    <a:cubicBezTo>
                      <a:pt x="72" y="196"/>
                      <a:pt x="69" y="199"/>
                      <a:pt x="66" y="201"/>
                    </a:cubicBezTo>
                    <a:cubicBezTo>
                      <a:pt x="63" y="203"/>
                      <a:pt x="58" y="205"/>
                      <a:pt x="53" y="207"/>
                    </a:cubicBezTo>
                    <a:cubicBezTo>
                      <a:pt x="48" y="208"/>
                      <a:pt x="42" y="209"/>
                      <a:pt x="34" y="209"/>
                    </a:cubicBezTo>
                    <a:cubicBezTo>
                      <a:pt x="33" y="209"/>
                      <a:pt x="31" y="209"/>
                      <a:pt x="29" y="209"/>
                    </a:cubicBezTo>
                    <a:cubicBezTo>
                      <a:pt x="28" y="209"/>
                      <a:pt x="26" y="209"/>
                      <a:pt x="24" y="208"/>
                    </a:cubicBezTo>
                    <a:cubicBezTo>
                      <a:pt x="24" y="193"/>
                      <a:pt x="24" y="193"/>
                      <a:pt x="24" y="193"/>
                    </a:cubicBezTo>
                    <a:cubicBezTo>
                      <a:pt x="26" y="194"/>
                      <a:pt x="28" y="194"/>
                      <a:pt x="29" y="194"/>
                    </a:cubicBezTo>
                    <a:cubicBezTo>
                      <a:pt x="31" y="194"/>
                      <a:pt x="32" y="194"/>
                      <a:pt x="34" y="194"/>
                    </a:cubicBezTo>
                    <a:cubicBezTo>
                      <a:pt x="37" y="194"/>
                      <a:pt x="40" y="193"/>
                      <a:pt x="42" y="193"/>
                    </a:cubicBezTo>
                    <a:cubicBezTo>
                      <a:pt x="44" y="192"/>
                      <a:pt x="46" y="191"/>
                      <a:pt x="48" y="190"/>
                    </a:cubicBezTo>
                    <a:cubicBezTo>
                      <a:pt x="49" y="189"/>
                      <a:pt x="50" y="188"/>
                      <a:pt x="51" y="186"/>
                    </a:cubicBezTo>
                    <a:cubicBezTo>
                      <a:pt x="51" y="185"/>
                      <a:pt x="52" y="183"/>
                      <a:pt x="52" y="182"/>
                    </a:cubicBezTo>
                    <a:cubicBezTo>
                      <a:pt x="52" y="181"/>
                      <a:pt x="52" y="180"/>
                      <a:pt x="51" y="179"/>
                    </a:cubicBezTo>
                    <a:cubicBezTo>
                      <a:pt x="50" y="177"/>
                      <a:pt x="49" y="176"/>
                      <a:pt x="48" y="175"/>
                    </a:cubicBezTo>
                    <a:cubicBezTo>
                      <a:pt x="47" y="174"/>
                      <a:pt x="45" y="174"/>
                      <a:pt x="43" y="173"/>
                    </a:cubicBezTo>
                    <a:cubicBezTo>
                      <a:pt x="41" y="172"/>
                      <a:pt x="38" y="172"/>
                      <a:pt x="35" y="172"/>
                    </a:cubicBezTo>
                    <a:cubicBezTo>
                      <a:pt x="35" y="172"/>
                      <a:pt x="34" y="172"/>
                      <a:pt x="33" y="172"/>
                    </a:cubicBezTo>
                    <a:cubicBezTo>
                      <a:pt x="32" y="172"/>
                      <a:pt x="31" y="172"/>
                      <a:pt x="30" y="172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28" y="150"/>
                      <a:pt x="25" y="150"/>
                      <a:pt x="22" y="149"/>
                    </a:cubicBezTo>
                    <a:cubicBezTo>
                      <a:pt x="19" y="149"/>
                      <a:pt x="17" y="148"/>
                      <a:pt x="14" y="147"/>
                    </a:cubicBezTo>
                    <a:cubicBezTo>
                      <a:pt x="11" y="147"/>
                      <a:pt x="9" y="146"/>
                      <a:pt x="6" y="145"/>
                    </a:cubicBezTo>
                    <a:cubicBezTo>
                      <a:pt x="4" y="144"/>
                      <a:pt x="1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9" y="118"/>
                    </a:cubicBezTo>
                    <a:cubicBezTo>
                      <a:pt x="12" y="119"/>
                      <a:pt x="16" y="121"/>
                      <a:pt x="19" y="122"/>
                    </a:cubicBezTo>
                    <a:cubicBezTo>
                      <a:pt x="23" y="123"/>
                      <a:pt x="26" y="124"/>
                      <a:pt x="29" y="124"/>
                    </a:cubicBezTo>
                    <a:cubicBezTo>
                      <a:pt x="33" y="125"/>
                      <a:pt x="36" y="125"/>
                      <a:pt x="38" y="125"/>
                    </a:cubicBezTo>
                    <a:cubicBezTo>
                      <a:pt x="47" y="125"/>
                      <a:pt x="53" y="124"/>
                      <a:pt x="56" y="121"/>
                    </a:cubicBezTo>
                    <a:cubicBezTo>
                      <a:pt x="60" y="118"/>
                      <a:pt x="62" y="115"/>
                      <a:pt x="62" y="110"/>
                    </a:cubicBezTo>
                    <a:cubicBezTo>
                      <a:pt x="62" y="107"/>
                      <a:pt x="61" y="105"/>
                      <a:pt x="61" y="103"/>
                    </a:cubicBezTo>
                    <a:cubicBezTo>
                      <a:pt x="60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8" y="93"/>
                    </a:cubicBezTo>
                    <a:cubicBezTo>
                      <a:pt x="44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5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2" y="59"/>
                    </a:cubicBezTo>
                    <a:cubicBezTo>
                      <a:pt x="0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3" y="26"/>
                    </a:cubicBezTo>
                    <a:cubicBezTo>
                      <a:pt x="6" y="21"/>
                      <a:pt x="10" y="16"/>
                      <a:pt x="14" y="12"/>
                    </a:cubicBezTo>
                    <a:cubicBezTo>
                      <a:pt x="19" y="9"/>
                      <a:pt x="25" y="5"/>
                      <a:pt x="32" y="3"/>
                    </a:cubicBezTo>
                    <a:cubicBezTo>
                      <a:pt x="38" y="1"/>
                      <a:pt x="46" y="0"/>
                      <a:pt x="54" y="0"/>
                    </a:cubicBezTo>
                    <a:cubicBezTo>
                      <a:pt x="57" y="0"/>
                      <a:pt x="60" y="0"/>
                      <a:pt x="64" y="0"/>
                    </a:cubicBezTo>
                    <a:cubicBezTo>
                      <a:pt x="67" y="1"/>
                      <a:pt x="70" y="1"/>
                      <a:pt x="72" y="2"/>
                    </a:cubicBezTo>
                    <a:cubicBezTo>
                      <a:pt x="75" y="2"/>
                      <a:pt x="78" y="3"/>
                      <a:pt x="80" y="4"/>
                    </a:cubicBezTo>
                    <a:cubicBezTo>
                      <a:pt x="83" y="4"/>
                      <a:pt x="85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2" y="32"/>
                      <a:pt x="79" y="31"/>
                    </a:cubicBezTo>
                    <a:cubicBezTo>
                      <a:pt x="77" y="30"/>
                      <a:pt x="74" y="29"/>
                      <a:pt x="71" y="28"/>
                    </a:cubicBezTo>
                    <a:cubicBezTo>
                      <a:pt x="68" y="27"/>
                      <a:pt x="65" y="26"/>
                      <a:pt x="62" y="26"/>
                    </a:cubicBezTo>
                    <a:cubicBezTo>
                      <a:pt x="59" y="26"/>
                      <a:pt x="56" y="25"/>
                      <a:pt x="53" y="25"/>
                    </a:cubicBezTo>
                    <a:cubicBezTo>
                      <a:pt x="47" y="25"/>
                      <a:pt x="42" y="27"/>
                      <a:pt x="38" y="30"/>
                    </a:cubicBezTo>
                    <a:cubicBezTo>
                      <a:pt x="34" y="33"/>
                      <a:pt x="32" y="36"/>
                      <a:pt x="32" y="41"/>
                    </a:cubicBezTo>
                    <a:cubicBezTo>
                      <a:pt x="32" y="44"/>
                      <a:pt x="33" y="46"/>
                      <a:pt x="34" y="48"/>
                    </a:cubicBezTo>
                    <a:cubicBezTo>
                      <a:pt x="34" y="50"/>
                      <a:pt x="36" y="52"/>
                      <a:pt x="38" y="53"/>
                    </a:cubicBezTo>
                    <a:cubicBezTo>
                      <a:pt x="40" y="55"/>
                      <a:pt x="42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3" y="66"/>
                      <a:pt x="68" y="68"/>
                      <a:pt x="72" y="70"/>
                    </a:cubicBezTo>
                    <a:cubicBezTo>
                      <a:pt x="77" y="73"/>
                      <a:pt x="81" y="76"/>
                      <a:pt x="84" y="79"/>
                    </a:cubicBezTo>
                    <a:cubicBezTo>
                      <a:pt x="87" y="83"/>
                      <a:pt x="90" y="86"/>
                      <a:pt x="92" y="91"/>
                    </a:cubicBezTo>
                    <a:cubicBezTo>
                      <a:pt x="94" y="95"/>
                      <a:pt x="94" y="100"/>
                      <a:pt x="94" y="106"/>
                    </a:cubicBezTo>
                    <a:cubicBezTo>
                      <a:pt x="94" y="111"/>
                      <a:pt x="94" y="117"/>
                      <a:pt x="92" y="121"/>
                    </a:cubicBezTo>
                    <a:cubicBezTo>
                      <a:pt x="90" y="126"/>
                      <a:pt x="87" y="131"/>
                      <a:pt x="83" y="135"/>
                    </a:cubicBezTo>
                    <a:cubicBezTo>
                      <a:pt x="80" y="138"/>
                      <a:pt x="75" y="142"/>
                      <a:pt x="69" y="144"/>
                    </a:cubicBezTo>
                    <a:cubicBezTo>
                      <a:pt x="64" y="147"/>
                      <a:pt x="58" y="149"/>
                      <a:pt x="50" y="15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5" y="160"/>
                      <a:pt x="58" y="161"/>
                      <a:pt x="61" y="162"/>
                    </a:cubicBezTo>
                    <a:cubicBezTo>
                      <a:pt x="65" y="163"/>
                      <a:pt x="67" y="165"/>
                      <a:pt x="69" y="167"/>
                    </a:cubicBezTo>
                    <a:cubicBezTo>
                      <a:pt x="71" y="169"/>
                      <a:pt x="73" y="171"/>
                      <a:pt x="74" y="174"/>
                    </a:cubicBezTo>
                    <a:cubicBezTo>
                      <a:pt x="75" y="176"/>
                      <a:pt x="75" y="179"/>
                      <a:pt x="75" y="1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>
                <a:off x="6247097" y="6257059"/>
                <a:ext cx="102797" cy="118383"/>
              </a:xfrm>
              <a:custGeom>
                <a:rect b="b" l="l" r="r" t="t"/>
                <a:pathLst>
                  <a:path extrusionOk="0" h="151" w="13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6" y="125"/>
                    </a:cubicBezTo>
                    <a:cubicBezTo>
                      <a:pt x="85" y="125"/>
                      <a:pt x="92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5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4" y="25"/>
                      <a:pt x="68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5" y="35"/>
                    </a:cubicBezTo>
                    <a:cubicBezTo>
                      <a:pt x="42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>
                <a:off x="6369459" y="6205329"/>
                <a:ext cx="103461" cy="166797"/>
              </a:xfrm>
              <a:custGeom>
                <a:rect b="b" l="l" r="r" t="t"/>
                <a:pathLst>
                  <a:path extrusionOk="0" h="503" w="312">
                    <a:moveTo>
                      <a:pt x="212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5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2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>
                <a:off x="6484526" y="6205329"/>
                <a:ext cx="104124" cy="166797"/>
              </a:xfrm>
              <a:custGeom>
                <a:rect b="b" l="l" r="r" t="t"/>
                <a:pathLst>
                  <a:path extrusionOk="0" h="503" w="314">
                    <a:moveTo>
                      <a:pt x="213" y="503"/>
                    </a:moveTo>
                    <a:lnTo>
                      <a:pt x="78" y="340"/>
                    </a:lnTo>
                    <a:lnTo>
                      <a:pt x="78" y="340"/>
                    </a:lnTo>
                    <a:lnTo>
                      <a:pt x="78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319"/>
                    </a:lnTo>
                    <a:lnTo>
                      <a:pt x="78" y="319"/>
                    </a:lnTo>
                    <a:lnTo>
                      <a:pt x="206" y="163"/>
                    </a:lnTo>
                    <a:lnTo>
                      <a:pt x="302" y="163"/>
                    </a:lnTo>
                    <a:lnTo>
                      <a:pt x="158" y="326"/>
                    </a:lnTo>
                    <a:lnTo>
                      <a:pt x="314" y="503"/>
                    </a:lnTo>
                    <a:lnTo>
                      <a:pt x="213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>
                <a:off x="6597272" y="6212293"/>
                <a:ext cx="100476" cy="163149"/>
              </a:xfrm>
              <a:custGeom>
                <a:rect b="b" l="l" r="r" t="t"/>
                <a:pathLst>
                  <a:path extrusionOk="0" h="208" w="128">
                    <a:moveTo>
                      <a:pt x="95" y="204"/>
                    </a:moveTo>
                    <a:cubicBezTo>
                      <a:pt x="95" y="183"/>
                      <a:pt x="95" y="183"/>
                      <a:pt x="95" y="183"/>
                    </a:cubicBezTo>
                    <a:cubicBezTo>
                      <a:pt x="95" y="183"/>
                      <a:pt x="95" y="183"/>
                      <a:pt x="95" y="183"/>
                    </a:cubicBezTo>
                    <a:cubicBezTo>
                      <a:pt x="93" y="186"/>
                      <a:pt x="90" y="189"/>
                      <a:pt x="88" y="192"/>
                    </a:cubicBezTo>
                    <a:cubicBezTo>
                      <a:pt x="85" y="195"/>
                      <a:pt x="82" y="198"/>
                      <a:pt x="78" y="200"/>
                    </a:cubicBezTo>
                    <a:cubicBezTo>
                      <a:pt x="74" y="203"/>
                      <a:pt x="70" y="204"/>
                      <a:pt x="66" y="206"/>
                    </a:cubicBezTo>
                    <a:cubicBezTo>
                      <a:pt x="61" y="207"/>
                      <a:pt x="57" y="208"/>
                      <a:pt x="51" y="208"/>
                    </a:cubicBezTo>
                    <a:cubicBezTo>
                      <a:pt x="35" y="208"/>
                      <a:pt x="22" y="203"/>
                      <a:pt x="13" y="193"/>
                    </a:cubicBezTo>
                    <a:cubicBezTo>
                      <a:pt x="4" y="183"/>
                      <a:pt x="0" y="168"/>
                      <a:pt x="0" y="148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50"/>
                      <a:pt x="34" y="156"/>
                      <a:pt x="35" y="161"/>
                    </a:cubicBezTo>
                    <a:cubicBezTo>
                      <a:pt x="36" y="166"/>
                      <a:pt x="38" y="170"/>
                      <a:pt x="41" y="173"/>
                    </a:cubicBezTo>
                    <a:cubicBezTo>
                      <a:pt x="44" y="176"/>
                      <a:pt x="47" y="178"/>
                      <a:pt x="51" y="179"/>
                    </a:cubicBezTo>
                    <a:cubicBezTo>
                      <a:pt x="54" y="180"/>
                      <a:pt x="58" y="181"/>
                      <a:pt x="63" y="181"/>
                    </a:cubicBezTo>
                    <a:cubicBezTo>
                      <a:pt x="67" y="181"/>
                      <a:pt x="71" y="180"/>
                      <a:pt x="75" y="179"/>
                    </a:cubicBezTo>
                    <a:cubicBezTo>
                      <a:pt x="79" y="177"/>
                      <a:pt x="83" y="175"/>
                      <a:pt x="86" y="171"/>
                    </a:cubicBezTo>
                    <a:cubicBezTo>
                      <a:pt x="89" y="168"/>
                      <a:pt x="91" y="164"/>
                      <a:pt x="93" y="160"/>
                    </a:cubicBezTo>
                    <a:cubicBezTo>
                      <a:pt x="95" y="155"/>
                      <a:pt x="95" y="149"/>
                      <a:pt x="95" y="144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8" y="204"/>
                      <a:pt x="128" y="204"/>
                      <a:pt x="128" y="204"/>
                    </a:cubicBezTo>
                    <a:lnTo>
                      <a:pt x="95" y="204"/>
                    </a:lnTo>
                    <a:close/>
                    <a:moveTo>
                      <a:pt x="53" y="17"/>
                    </a:moveTo>
                    <a:cubicBezTo>
                      <a:pt x="53" y="19"/>
                      <a:pt x="53" y="21"/>
                      <a:pt x="52" y="23"/>
                    </a:cubicBezTo>
                    <a:cubicBezTo>
                      <a:pt x="51" y="25"/>
                      <a:pt x="50" y="27"/>
                      <a:pt x="48" y="28"/>
                    </a:cubicBezTo>
                    <a:cubicBezTo>
                      <a:pt x="47" y="30"/>
                      <a:pt x="45" y="31"/>
                      <a:pt x="43" y="32"/>
                    </a:cubicBezTo>
                    <a:cubicBezTo>
                      <a:pt x="41" y="33"/>
                      <a:pt x="38" y="33"/>
                      <a:pt x="36" y="33"/>
                    </a:cubicBezTo>
                    <a:cubicBezTo>
                      <a:pt x="33" y="33"/>
                      <a:pt x="31" y="33"/>
                      <a:pt x="29" y="32"/>
                    </a:cubicBezTo>
                    <a:cubicBezTo>
                      <a:pt x="27" y="31"/>
                      <a:pt x="25" y="30"/>
                      <a:pt x="23" y="28"/>
                    </a:cubicBezTo>
                    <a:cubicBezTo>
                      <a:pt x="22" y="27"/>
                      <a:pt x="21" y="25"/>
                      <a:pt x="20" y="23"/>
                    </a:cubicBezTo>
                    <a:cubicBezTo>
                      <a:pt x="19" y="21"/>
                      <a:pt x="18" y="19"/>
                      <a:pt x="18" y="17"/>
                    </a:cubicBezTo>
                    <a:cubicBezTo>
                      <a:pt x="18" y="14"/>
                      <a:pt x="19" y="12"/>
                      <a:pt x="20" y="10"/>
                    </a:cubicBezTo>
                    <a:cubicBezTo>
                      <a:pt x="21" y="8"/>
                      <a:pt x="22" y="6"/>
                      <a:pt x="23" y="5"/>
                    </a:cubicBezTo>
                    <a:cubicBezTo>
                      <a:pt x="25" y="3"/>
                      <a:pt x="27" y="2"/>
                      <a:pt x="29" y="1"/>
                    </a:cubicBezTo>
                    <a:cubicBezTo>
                      <a:pt x="31" y="0"/>
                      <a:pt x="33" y="0"/>
                      <a:pt x="36" y="0"/>
                    </a:cubicBezTo>
                    <a:cubicBezTo>
                      <a:pt x="38" y="0"/>
                      <a:pt x="41" y="0"/>
                      <a:pt x="43" y="1"/>
                    </a:cubicBezTo>
                    <a:cubicBezTo>
                      <a:pt x="45" y="2"/>
                      <a:pt x="47" y="3"/>
                      <a:pt x="48" y="5"/>
                    </a:cubicBezTo>
                    <a:cubicBezTo>
                      <a:pt x="50" y="6"/>
                      <a:pt x="51" y="8"/>
                      <a:pt x="52" y="10"/>
                    </a:cubicBezTo>
                    <a:cubicBezTo>
                      <a:pt x="53" y="12"/>
                      <a:pt x="53" y="14"/>
                      <a:pt x="53" y="17"/>
                    </a:cubicBezTo>
                    <a:close/>
                    <a:moveTo>
                      <a:pt x="113" y="17"/>
                    </a:moveTo>
                    <a:cubicBezTo>
                      <a:pt x="113" y="19"/>
                      <a:pt x="112" y="21"/>
                      <a:pt x="111" y="23"/>
                    </a:cubicBezTo>
                    <a:cubicBezTo>
                      <a:pt x="110" y="25"/>
                      <a:pt x="109" y="27"/>
                      <a:pt x="108" y="28"/>
                    </a:cubicBezTo>
                    <a:cubicBezTo>
                      <a:pt x="106" y="30"/>
                      <a:pt x="104" y="31"/>
                      <a:pt x="102" y="32"/>
                    </a:cubicBezTo>
                    <a:cubicBezTo>
                      <a:pt x="100" y="33"/>
                      <a:pt x="98" y="33"/>
                      <a:pt x="95" y="33"/>
                    </a:cubicBezTo>
                    <a:cubicBezTo>
                      <a:pt x="93" y="33"/>
                      <a:pt x="90" y="33"/>
                      <a:pt x="88" y="32"/>
                    </a:cubicBezTo>
                    <a:cubicBezTo>
                      <a:pt x="86" y="31"/>
                      <a:pt x="84" y="30"/>
                      <a:pt x="83" y="28"/>
                    </a:cubicBezTo>
                    <a:cubicBezTo>
                      <a:pt x="81" y="27"/>
                      <a:pt x="80" y="25"/>
                      <a:pt x="79" y="23"/>
                    </a:cubicBezTo>
                    <a:cubicBezTo>
                      <a:pt x="78" y="21"/>
                      <a:pt x="78" y="19"/>
                      <a:pt x="78" y="17"/>
                    </a:cubicBezTo>
                    <a:cubicBezTo>
                      <a:pt x="78" y="14"/>
                      <a:pt x="78" y="12"/>
                      <a:pt x="79" y="10"/>
                    </a:cubicBezTo>
                    <a:cubicBezTo>
                      <a:pt x="80" y="8"/>
                      <a:pt x="81" y="6"/>
                      <a:pt x="83" y="5"/>
                    </a:cubicBezTo>
                    <a:cubicBezTo>
                      <a:pt x="84" y="3"/>
                      <a:pt x="86" y="2"/>
                      <a:pt x="88" y="1"/>
                    </a:cubicBezTo>
                    <a:cubicBezTo>
                      <a:pt x="90" y="0"/>
                      <a:pt x="93" y="0"/>
                      <a:pt x="95" y="0"/>
                    </a:cubicBezTo>
                    <a:cubicBezTo>
                      <a:pt x="98" y="0"/>
                      <a:pt x="100" y="0"/>
                      <a:pt x="102" y="1"/>
                    </a:cubicBezTo>
                    <a:cubicBezTo>
                      <a:pt x="104" y="2"/>
                      <a:pt x="106" y="3"/>
                      <a:pt x="108" y="5"/>
                    </a:cubicBezTo>
                    <a:cubicBezTo>
                      <a:pt x="109" y="6"/>
                      <a:pt x="110" y="8"/>
                      <a:pt x="111" y="10"/>
                    </a:cubicBezTo>
                    <a:cubicBezTo>
                      <a:pt x="112" y="12"/>
                      <a:pt x="113" y="14"/>
                      <a:pt x="113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>
                <a:off x="6727261" y="6257723"/>
                <a:ext cx="64995" cy="114403"/>
              </a:xfrm>
              <a:custGeom>
                <a:rect b="b" l="l" r="r" t="t"/>
                <a:pathLst>
                  <a:path extrusionOk="0" h="146" w="83">
                    <a:moveTo>
                      <a:pt x="79" y="32"/>
                    </a:moveTo>
                    <a:cubicBezTo>
                      <a:pt x="78" y="32"/>
                      <a:pt x="76" y="31"/>
                      <a:pt x="74" y="31"/>
                    </a:cubicBezTo>
                    <a:cubicBezTo>
                      <a:pt x="73" y="30"/>
                      <a:pt x="71" y="30"/>
                      <a:pt x="69" y="29"/>
                    </a:cubicBezTo>
                    <a:cubicBezTo>
                      <a:pt x="67" y="29"/>
                      <a:pt x="66" y="29"/>
                      <a:pt x="64" y="29"/>
                    </a:cubicBezTo>
                    <a:cubicBezTo>
                      <a:pt x="59" y="29"/>
                      <a:pt x="55" y="30"/>
                      <a:pt x="51" y="32"/>
                    </a:cubicBezTo>
                    <a:cubicBezTo>
                      <a:pt x="48" y="34"/>
                      <a:pt x="44" y="37"/>
                      <a:pt x="41" y="41"/>
                    </a:cubicBezTo>
                    <a:cubicBezTo>
                      <a:pt x="39" y="44"/>
                      <a:pt x="36" y="49"/>
                      <a:pt x="35" y="54"/>
                    </a:cubicBezTo>
                    <a:cubicBezTo>
                      <a:pt x="33" y="60"/>
                      <a:pt x="32" y="66"/>
                      <a:pt x="32" y="73"/>
                    </a:cubicBezTo>
                    <a:cubicBezTo>
                      <a:pt x="32" y="146"/>
                      <a:pt x="32" y="146"/>
                      <a:pt x="32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2" y="13"/>
                      <a:pt x="45" y="10"/>
                      <a:pt x="48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2" y="0"/>
                      <a:pt x="66" y="0"/>
                      <a:pt x="70" y="0"/>
                    </a:cubicBezTo>
                    <a:cubicBezTo>
                      <a:pt x="72" y="0"/>
                      <a:pt x="74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79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4" name="Google Shape;184;p11"/>
              <p:cNvSpPr/>
              <p:nvPr/>
            </p:nvSpPr>
            <p:spPr>
              <a:xfrm>
                <a:off x="6805851" y="6205329"/>
                <a:ext cx="25534" cy="1667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5" name="Google Shape;185;p11"/>
              <p:cNvSpPr/>
              <p:nvPr/>
            </p:nvSpPr>
            <p:spPr>
              <a:xfrm>
                <a:off x="6852607" y="6257059"/>
                <a:ext cx="102797" cy="118383"/>
              </a:xfrm>
              <a:custGeom>
                <a:rect b="b" l="l" r="r" t="t"/>
                <a:pathLst>
                  <a:path extrusionOk="0" h="151" w="13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4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5" y="141"/>
                      <a:pt x="112" y="143"/>
                    </a:cubicBezTo>
                    <a:cubicBezTo>
                      <a:pt x="109" y="144"/>
                      <a:pt x="105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4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0" y="13"/>
                      <a:pt x="116" y="19"/>
                    </a:cubicBezTo>
                    <a:cubicBezTo>
                      <a:pt x="121" y="25"/>
                      <a:pt x="125" y="32"/>
                      <a:pt x="127" y="41"/>
                    </a:cubicBezTo>
                    <a:cubicBezTo>
                      <a:pt x="130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2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4" y="55"/>
                      <a:pt x="33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8" y="51"/>
                      <a:pt x="97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>
                <a:off x="6974969" y="6257723"/>
                <a:ext cx="64995" cy="114403"/>
              </a:xfrm>
              <a:custGeom>
                <a:rect b="b" l="l" r="r" t="t"/>
                <a:pathLst>
                  <a:path extrusionOk="0" h="146" w="83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87" name="Google Shape;187;p11"/>
            <p:cNvGrpSpPr/>
            <p:nvPr/>
          </p:nvGrpSpPr>
          <p:grpSpPr>
            <a:xfrm>
              <a:off x="6803199" y="2526022"/>
              <a:ext cx="915644" cy="323947"/>
              <a:chOff x="7376591" y="6134773"/>
              <a:chExt cx="919130" cy="336446"/>
            </a:xfrm>
          </p:grpSpPr>
          <p:sp>
            <p:nvSpPr>
              <p:cNvPr id="188" name="Google Shape;188;p11"/>
              <p:cNvSpPr/>
              <p:nvPr/>
            </p:nvSpPr>
            <p:spPr>
              <a:xfrm>
                <a:off x="7984332" y="6141379"/>
                <a:ext cx="40319" cy="39180"/>
              </a:xfrm>
              <a:custGeom>
                <a:rect b="b" l="l" r="r" t="t"/>
                <a:pathLst>
                  <a:path extrusionOk="0" h="73" w="75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>
                <a:off x="8116906" y="6158463"/>
                <a:ext cx="39863" cy="39408"/>
              </a:xfrm>
              <a:custGeom>
                <a:rect b="b" l="l" r="r" t="t"/>
                <a:pathLst>
                  <a:path extrusionOk="0" h="73" w="74">
                    <a:moveTo>
                      <a:pt x="21" y="0"/>
                    </a:moveTo>
                    <a:cubicBezTo>
                      <a:pt x="39" y="9"/>
                      <a:pt x="56" y="17"/>
                      <a:pt x="74" y="25"/>
                    </a:cubicBezTo>
                    <a:cubicBezTo>
                      <a:pt x="66" y="41"/>
                      <a:pt x="58" y="57"/>
                      <a:pt x="49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>
                <a:off x="8017134" y="6172131"/>
                <a:ext cx="40319" cy="39180"/>
              </a:xfrm>
              <a:custGeom>
                <a:rect b="b" l="l" r="r" t="t"/>
                <a:pathLst>
                  <a:path extrusionOk="0" h="73" w="75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7" y="41"/>
                      <a:pt x="58" y="57"/>
                      <a:pt x="50" y="73"/>
                    </a:cubicBezTo>
                    <a:cubicBezTo>
                      <a:pt x="34" y="64"/>
                      <a:pt x="17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>
                <a:off x="8077498" y="6174181"/>
                <a:ext cx="39863" cy="39408"/>
              </a:xfrm>
              <a:custGeom>
                <a:rect b="b" l="l" r="r" t="t"/>
                <a:pathLst>
                  <a:path extrusionOk="0" h="73" w="74">
                    <a:moveTo>
                      <a:pt x="21" y="0"/>
                    </a:moveTo>
                    <a:cubicBezTo>
                      <a:pt x="39" y="8"/>
                      <a:pt x="57" y="17"/>
                      <a:pt x="74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>
                <a:off x="7977726" y="6187620"/>
                <a:ext cx="40546" cy="39408"/>
              </a:xfrm>
              <a:custGeom>
                <a:rect b="b" l="l" r="r" t="t"/>
                <a:pathLst>
                  <a:path extrusionOk="0" h="73" w="75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5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>
                <a:off x="7376591" y="6239329"/>
                <a:ext cx="159452" cy="231890"/>
              </a:xfrm>
              <a:custGeom>
                <a:rect b="b" l="l" r="r" t="t"/>
                <a:pathLst>
                  <a:path extrusionOk="0" h="430" w="296">
                    <a:moveTo>
                      <a:pt x="293" y="196"/>
                    </a:moveTo>
                    <a:cubicBezTo>
                      <a:pt x="222" y="194"/>
                      <a:pt x="147" y="199"/>
                      <a:pt x="114" y="236"/>
                    </a:cubicBezTo>
                    <a:cubicBezTo>
                      <a:pt x="114" y="300"/>
                      <a:pt x="163" y="369"/>
                      <a:pt x="131" y="430"/>
                    </a:cubicBezTo>
                    <a:cubicBezTo>
                      <a:pt x="131" y="430"/>
                      <a:pt x="130" y="430"/>
                      <a:pt x="129" y="430"/>
                    </a:cubicBezTo>
                    <a:cubicBezTo>
                      <a:pt x="107" y="295"/>
                      <a:pt x="0" y="144"/>
                      <a:pt x="237" y="142"/>
                    </a:cubicBezTo>
                    <a:cubicBezTo>
                      <a:pt x="237" y="141"/>
                      <a:pt x="237" y="141"/>
                      <a:pt x="237" y="140"/>
                    </a:cubicBezTo>
                    <a:cubicBezTo>
                      <a:pt x="231" y="133"/>
                      <a:pt x="224" y="126"/>
                      <a:pt x="218" y="119"/>
                    </a:cubicBezTo>
                    <a:cubicBezTo>
                      <a:pt x="202" y="112"/>
                      <a:pt x="196" y="104"/>
                      <a:pt x="170" y="104"/>
                    </a:cubicBezTo>
                    <a:cubicBezTo>
                      <a:pt x="159" y="110"/>
                      <a:pt x="143" y="127"/>
                      <a:pt x="135" y="123"/>
                    </a:cubicBezTo>
                    <a:cubicBezTo>
                      <a:pt x="132" y="122"/>
                      <a:pt x="129" y="120"/>
                      <a:pt x="126" y="119"/>
                    </a:cubicBezTo>
                    <a:cubicBezTo>
                      <a:pt x="179" y="0"/>
                      <a:pt x="296" y="71"/>
                      <a:pt x="293" y="1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" name="Google Shape;194;p11"/>
              <p:cNvSpPr/>
              <p:nvPr/>
            </p:nvSpPr>
            <p:spPr>
              <a:xfrm>
                <a:off x="7545838" y="6134773"/>
                <a:ext cx="749882" cy="298633"/>
              </a:xfrm>
              <a:custGeom>
                <a:rect b="b" l="l" r="r" t="t"/>
                <a:pathLst>
                  <a:path extrusionOk="0" h="554" w="1392">
                    <a:moveTo>
                      <a:pt x="981" y="334"/>
                    </a:moveTo>
                    <a:cubicBezTo>
                      <a:pt x="1025" y="334"/>
                      <a:pt x="1069" y="334"/>
                      <a:pt x="1113" y="334"/>
                    </a:cubicBezTo>
                    <a:cubicBezTo>
                      <a:pt x="1113" y="258"/>
                      <a:pt x="1048" y="238"/>
                      <a:pt x="1102" y="184"/>
                    </a:cubicBezTo>
                    <a:cubicBezTo>
                      <a:pt x="1102" y="186"/>
                      <a:pt x="1102" y="187"/>
                      <a:pt x="1102" y="188"/>
                    </a:cubicBezTo>
                    <a:cubicBezTo>
                      <a:pt x="1136" y="217"/>
                      <a:pt x="1137" y="270"/>
                      <a:pt x="1136" y="334"/>
                    </a:cubicBezTo>
                    <a:cubicBezTo>
                      <a:pt x="1259" y="335"/>
                      <a:pt x="1246" y="228"/>
                      <a:pt x="1344" y="213"/>
                    </a:cubicBezTo>
                    <a:cubicBezTo>
                      <a:pt x="1367" y="281"/>
                      <a:pt x="1392" y="283"/>
                      <a:pt x="1392" y="390"/>
                    </a:cubicBezTo>
                    <a:cubicBezTo>
                      <a:pt x="1314" y="391"/>
                      <a:pt x="1302" y="366"/>
                      <a:pt x="1253" y="351"/>
                    </a:cubicBezTo>
                    <a:cubicBezTo>
                      <a:pt x="1213" y="406"/>
                      <a:pt x="1094" y="390"/>
                      <a:pt x="1000" y="390"/>
                    </a:cubicBezTo>
                    <a:cubicBezTo>
                      <a:pt x="959" y="390"/>
                      <a:pt x="910" y="394"/>
                      <a:pt x="894" y="369"/>
                    </a:cubicBezTo>
                    <a:cubicBezTo>
                      <a:pt x="881" y="377"/>
                      <a:pt x="869" y="386"/>
                      <a:pt x="850" y="390"/>
                    </a:cubicBezTo>
                    <a:cubicBezTo>
                      <a:pt x="805" y="400"/>
                      <a:pt x="763" y="383"/>
                      <a:pt x="739" y="371"/>
                    </a:cubicBezTo>
                    <a:cubicBezTo>
                      <a:pt x="714" y="387"/>
                      <a:pt x="690" y="390"/>
                      <a:pt x="645" y="390"/>
                    </a:cubicBezTo>
                    <a:cubicBezTo>
                      <a:pt x="509" y="390"/>
                      <a:pt x="525" y="322"/>
                      <a:pt x="453" y="267"/>
                    </a:cubicBezTo>
                    <a:cubicBezTo>
                      <a:pt x="454" y="357"/>
                      <a:pt x="389" y="392"/>
                      <a:pt x="297" y="390"/>
                    </a:cubicBezTo>
                    <a:cubicBezTo>
                      <a:pt x="298" y="458"/>
                      <a:pt x="211" y="533"/>
                      <a:pt x="155" y="545"/>
                    </a:cubicBezTo>
                    <a:cubicBezTo>
                      <a:pt x="115" y="554"/>
                      <a:pt x="77" y="536"/>
                      <a:pt x="52" y="526"/>
                    </a:cubicBezTo>
                    <a:cubicBezTo>
                      <a:pt x="34" y="519"/>
                      <a:pt x="17" y="512"/>
                      <a:pt x="0" y="505"/>
                    </a:cubicBezTo>
                    <a:cubicBezTo>
                      <a:pt x="1" y="501"/>
                      <a:pt x="2" y="497"/>
                      <a:pt x="4" y="493"/>
                    </a:cubicBezTo>
                    <a:cubicBezTo>
                      <a:pt x="31" y="502"/>
                      <a:pt x="76" y="515"/>
                      <a:pt x="113" y="507"/>
                    </a:cubicBezTo>
                    <a:cubicBezTo>
                      <a:pt x="179" y="493"/>
                      <a:pt x="290" y="419"/>
                      <a:pt x="272" y="326"/>
                    </a:cubicBezTo>
                    <a:cubicBezTo>
                      <a:pt x="267" y="297"/>
                      <a:pt x="242" y="272"/>
                      <a:pt x="226" y="252"/>
                    </a:cubicBezTo>
                    <a:cubicBezTo>
                      <a:pt x="233" y="235"/>
                      <a:pt x="239" y="218"/>
                      <a:pt x="246" y="202"/>
                    </a:cubicBezTo>
                    <a:cubicBezTo>
                      <a:pt x="249" y="205"/>
                      <a:pt x="253" y="208"/>
                      <a:pt x="257" y="211"/>
                    </a:cubicBezTo>
                    <a:cubicBezTo>
                      <a:pt x="276" y="251"/>
                      <a:pt x="297" y="267"/>
                      <a:pt x="297" y="334"/>
                    </a:cubicBezTo>
                    <a:cubicBezTo>
                      <a:pt x="347" y="336"/>
                      <a:pt x="404" y="329"/>
                      <a:pt x="424" y="302"/>
                    </a:cubicBezTo>
                    <a:cubicBezTo>
                      <a:pt x="451" y="266"/>
                      <a:pt x="412" y="228"/>
                      <a:pt x="384" y="221"/>
                    </a:cubicBezTo>
                    <a:cubicBezTo>
                      <a:pt x="381" y="224"/>
                      <a:pt x="379" y="227"/>
                      <a:pt x="376" y="230"/>
                    </a:cubicBezTo>
                    <a:cubicBezTo>
                      <a:pt x="354" y="217"/>
                      <a:pt x="335" y="200"/>
                      <a:pt x="318" y="181"/>
                    </a:cubicBezTo>
                    <a:cubicBezTo>
                      <a:pt x="317" y="59"/>
                      <a:pt x="430" y="25"/>
                      <a:pt x="522" y="0"/>
                    </a:cubicBezTo>
                    <a:cubicBezTo>
                      <a:pt x="522" y="19"/>
                      <a:pt x="522" y="37"/>
                      <a:pt x="522" y="56"/>
                    </a:cubicBezTo>
                    <a:cubicBezTo>
                      <a:pt x="482" y="65"/>
                      <a:pt x="381" y="95"/>
                      <a:pt x="359" y="121"/>
                    </a:cubicBezTo>
                    <a:cubicBezTo>
                      <a:pt x="364" y="147"/>
                      <a:pt x="402" y="162"/>
                      <a:pt x="420" y="177"/>
                    </a:cubicBezTo>
                    <a:cubicBezTo>
                      <a:pt x="460" y="207"/>
                      <a:pt x="546" y="325"/>
                      <a:pt x="582" y="334"/>
                    </a:cubicBezTo>
                    <a:cubicBezTo>
                      <a:pt x="603" y="340"/>
                      <a:pt x="701" y="336"/>
                      <a:pt x="712" y="328"/>
                    </a:cubicBezTo>
                    <a:cubicBezTo>
                      <a:pt x="729" y="317"/>
                      <a:pt x="723" y="263"/>
                      <a:pt x="731" y="242"/>
                    </a:cubicBezTo>
                    <a:cubicBezTo>
                      <a:pt x="733" y="243"/>
                      <a:pt x="734" y="243"/>
                      <a:pt x="735" y="244"/>
                    </a:cubicBezTo>
                    <a:cubicBezTo>
                      <a:pt x="743" y="294"/>
                      <a:pt x="764" y="334"/>
                      <a:pt x="825" y="334"/>
                    </a:cubicBezTo>
                    <a:cubicBezTo>
                      <a:pt x="841" y="334"/>
                      <a:pt x="856" y="335"/>
                      <a:pt x="866" y="328"/>
                    </a:cubicBezTo>
                    <a:cubicBezTo>
                      <a:pt x="883" y="317"/>
                      <a:pt x="877" y="263"/>
                      <a:pt x="885" y="242"/>
                    </a:cubicBezTo>
                    <a:cubicBezTo>
                      <a:pt x="885" y="243"/>
                      <a:pt x="886" y="245"/>
                      <a:pt x="887" y="246"/>
                    </a:cubicBezTo>
                    <a:cubicBezTo>
                      <a:pt x="899" y="274"/>
                      <a:pt x="903" y="354"/>
                      <a:pt x="954" y="332"/>
                    </a:cubicBezTo>
                    <a:cubicBezTo>
                      <a:pt x="983" y="318"/>
                      <a:pt x="946" y="266"/>
                      <a:pt x="935" y="257"/>
                    </a:cubicBezTo>
                    <a:cubicBezTo>
                      <a:pt x="942" y="245"/>
                      <a:pt x="949" y="233"/>
                      <a:pt x="956" y="221"/>
                    </a:cubicBezTo>
                    <a:cubicBezTo>
                      <a:pt x="957" y="221"/>
                      <a:pt x="957" y="221"/>
                      <a:pt x="958" y="221"/>
                    </a:cubicBezTo>
                    <a:cubicBezTo>
                      <a:pt x="970" y="255"/>
                      <a:pt x="981" y="280"/>
                      <a:pt x="981" y="334"/>
                    </a:cubicBezTo>
                    <a:close/>
                    <a:moveTo>
                      <a:pt x="1357" y="330"/>
                    </a:moveTo>
                    <a:cubicBezTo>
                      <a:pt x="1356" y="303"/>
                      <a:pt x="1340" y="274"/>
                      <a:pt x="1324" y="259"/>
                    </a:cubicBezTo>
                    <a:cubicBezTo>
                      <a:pt x="1311" y="262"/>
                      <a:pt x="1274" y="291"/>
                      <a:pt x="1284" y="298"/>
                    </a:cubicBezTo>
                    <a:cubicBezTo>
                      <a:pt x="1298" y="316"/>
                      <a:pt x="1327" y="329"/>
                      <a:pt x="1357" y="3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95" name="Google Shape;195;p11"/>
            <p:cNvGrpSpPr/>
            <p:nvPr/>
          </p:nvGrpSpPr>
          <p:grpSpPr>
            <a:xfrm>
              <a:off x="7910530" y="4706745"/>
              <a:ext cx="712165" cy="180546"/>
              <a:chOff x="420233" y="6191684"/>
              <a:chExt cx="714879" cy="187513"/>
            </a:xfrm>
          </p:grpSpPr>
          <p:sp>
            <p:nvSpPr>
              <p:cNvPr id="196" name="Google Shape;196;p11"/>
              <p:cNvSpPr/>
              <p:nvPr/>
            </p:nvSpPr>
            <p:spPr>
              <a:xfrm>
                <a:off x="420233" y="6223203"/>
                <a:ext cx="114883" cy="155994"/>
              </a:xfrm>
              <a:custGeom>
                <a:rect b="b" l="l" r="r" t="t"/>
                <a:pathLst>
                  <a:path extrusionOk="0" h="343" w="25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>
                <a:off x="659820" y="6266369"/>
                <a:ext cx="160334" cy="110544"/>
              </a:xfrm>
              <a:custGeom>
                <a:rect b="b" l="l" r="r" t="t"/>
                <a:pathLst>
                  <a:path extrusionOk="0" h="243" w="35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8" name="Google Shape;198;p11"/>
              <p:cNvSpPr/>
              <p:nvPr/>
            </p:nvSpPr>
            <p:spPr>
              <a:xfrm>
                <a:off x="1039643" y="6266369"/>
                <a:ext cx="95469" cy="110544"/>
              </a:xfrm>
              <a:custGeom>
                <a:rect b="b" l="l" r="r" t="t"/>
                <a:pathLst>
                  <a:path extrusionOk="0" h="243" w="210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9" name="Google Shape;199;p11"/>
              <p:cNvSpPr/>
              <p:nvPr/>
            </p:nvSpPr>
            <p:spPr>
              <a:xfrm>
                <a:off x="611629" y="6191684"/>
                <a:ext cx="37229" cy="28778"/>
              </a:xfrm>
              <a:custGeom>
                <a:rect b="b" l="l" r="r" t="t"/>
                <a:pathLst>
                  <a:path extrusionOk="0" h="126" w="163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>
                <a:off x="998760" y="6266826"/>
                <a:ext cx="20099" cy="50019"/>
              </a:xfrm>
              <a:custGeom>
                <a:rect b="b" l="l" r="r" t="t"/>
                <a:pathLst>
                  <a:path extrusionOk="0" h="110" w="44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420233" y="6223203"/>
                <a:ext cx="114883" cy="155994"/>
              </a:xfrm>
              <a:custGeom>
                <a:rect b="b" l="l" r="r" t="t"/>
                <a:pathLst>
                  <a:path extrusionOk="0" h="343" w="253">
                    <a:moveTo>
                      <a:pt x="253" y="323"/>
                    </a:move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41" y="279"/>
                      <a:pt x="228" y="285"/>
                      <a:pt x="214" y="289"/>
                    </a:cubicBezTo>
                    <a:cubicBezTo>
                      <a:pt x="200" y="293"/>
                      <a:pt x="184" y="295"/>
                      <a:pt x="168" y="295"/>
                    </a:cubicBezTo>
                    <a:cubicBezTo>
                      <a:pt x="151" y="295"/>
                      <a:pt x="136" y="292"/>
                      <a:pt x="123" y="286"/>
                    </a:cubicBezTo>
                    <a:cubicBezTo>
                      <a:pt x="109" y="281"/>
                      <a:pt x="98" y="273"/>
                      <a:pt x="88" y="263"/>
                    </a:cubicBezTo>
                    <a:cubicBezTo>
                      <a:pt x="78" y="252"/>
                      <a:pt x="71" y="240"/>
                      <a:pt x="66" y="225"/>
                    </a:cubicBezTo>
                    <a:cubicBezTo>
                      <a:pt x="60" y="210"/>
                      <a:pt x="58" y="194"/>
                      <a:pt x="58" y="175"/>
                    </a:cubicBezTo>
                    <a:cubicBezTo>
                      <a:pt x="58" y="155"/>
                      <a:pt x="61" y="137"/>
                      <a:pt x="67" y="121"/>
                    </a:cubicBezTo>
                    <a:cubicBezTo>
                      <a:pt x="73" y="106"/>
                      <a:pt x="81" y="92"/>
                      <a:pt x="92" y="82"/>
                    </a:cubicBezTo>
                    <a:cubicBezTo>
                      <a:pt x="102" y="71"/>
                      <a:pt x="114" y="63"/>
                      <a:pt x="129" y="57"/>
                    </a:cubicBezTo>
                    <a:cubicBezTo>
                      <a:pt x="143" y="52"/>
                      <a:pt x="158" y="49"/>
                      <a:pt x="174" y="49"/>
                    </a:cubicBezTo>
                    <a:cubicBezTo>
                      <a:pt x="189" y="49"/>
                      <a:pt x="203" y="51"/>
                      <a:pt x="216" y="55"/>
                    </a:cubicBezTo>
                    <a:cubicBezTo>
                      <a:pt x="230" y="58"/>
                      <a:pt x="242" y="63"/>
                      <a:pt x="253" y="70"/>
                    </a:cubicBezTo>
                    <a:cubicBezTo>
                      <a:pt x="253" y="14"/>
                      <a:pt x="253" y="14"/>
                      <a:pt x="253" y="14"/>
                    </a:cubicBezTo>
                    <a:cubicBezTo>
                      <a:pt x="249" y="12"/>
                      <a:pt x="244" y="10"/>
                      <a:pt x="238" y="8"/>
                    </a:cubicBezTo>
                    <a:cubicBezTo>
                      <a:pt x="232" y="7"/>
                      <a:pt x="225" y="5"/>
                      <a:pt x="218" y="4"/>
                    </a:cubicBezTo>
                    <a:cubicBezTo>
                      <a:pt x="211" y="3"/>
                      <a:pt x="204" y="2"/>
                      <a:pt x="196" y="1"/>
                    </a:cubicBezTo>
                    <a:cubicBezTo>
                      <a:pt x="188" y="1"/>
                      <a:pt x="180" y="0"/>
                      <a:pt x="173" y="0"/>
                    </a:cubicBezTo>
                    <a:cubicBezTo>
                      <a:pt x="149" y="0"/>
                      <a:pt x="126" y="5"/>
                      <a:pt x="105" y="13"/>
                    </a:cubicBezTo>
                    <a:cubicBezTo>
                      <a:pt x="84" y="21"/>
                      <a:pt x="66" y="33"/>
                      <a:pt x="50" y="48"/>
                    </a:cubicBezTo>
                    <a:cubicBezTo>
                      <a:pt x="35" y="64"/>
                      <a:pt x="22" y="83"/>
                      <a:pt x="13" y="105"/>
                    </a:cubicBezTo>
                    <a:cubicBezTo>
                      <a:pt x="4" y="127"/>
                      <a:pt x="0" y="151"/>
                      <a:pt x="0" y="178"/>
                    </a:cubicBezTo>
                    <a:cubicBezTo>
                      <a:pt x="0" y="202"/>
                      <a:pt x="3" y="224"/>
                      <a:pt x="10" y="244"/>
                    </a:cubicBezTo>
                    <a:cubicBezTo>
                      <a:pt x="18" y="265"/>
                      <a:pt x="28" y="282"/>
                      <a:pt x="41" y="297"/>
                    </a:cubicBezTo>
                    <a:cubicBezTo>
                      <a:pt x="55" y="311"/>
                      <a:pt x="72" y="323"/>
                      <a:pt x="91" y="331"/>
                    </a:cubicBezTo>
                    <a:cubicBezTo>
                      <a:pt x="111" y="339"/>
                      <a:pt x="134" y="343"/>
                      <a:pt x="159" y="343"/>
                    </a:cubicBezTo>
                    <a:cubicBezTo>
                      <a:pt x="168" y="343"/>
                      <a:pt x="176" y="343"/>
                      <a:pt x="185" y="342"/>
                    </a:cubicBezTo>
                    <a:cubicBezTo>
                      <a:pt x="194" y="341"/>
                      <a:pt x="203" y="340"/>
                      <a:pt x="211" y="338"/>
                    </a:cubicBezTo>
                    <a:cubicBezTo>
                      <a:pt x="219" y="336"/>
                      <a:pt x="227" y="334"/>
                      <a:pt x="234" y="332"/>
                    </a:cubicBezTo>
                    <a:cubicBezTo>
                      <a:pt x="241" y="329"/>
                      <a:pt x="248" y="327"/>
                      <a:pt x="253" y="3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546993" y="6266369"/>
                <a:ext cx="90445" cy="112828"/>
              </a:xfrm>
              <a:custGeom>
                <a:rect b="b" l="l" r="r" t="t"/>
                <a:pathLst>
                  <a:path extrusionOk="0" h="248" w="199">
                    <a:moveTo>
                      <a:pt x="193" y="53"/>
                    </a:moveTo>
                    <a:cubicBezTo>
                      <a:pt x="189" y="42"/>
                      <a:pt x="184" y="32"/>
                      <a:pt x="176" y="24"/>
                    </a:cubicBezTo>
                    <a:cubicBezTo>
                      <a:pt x="169" y="16"/>
                      <a:pt x="159" y="10"/>
                      <a:pt x="148" y="6"/>
                    </a:cubicBezTo>
                    <a:cubicBezTo>
                      <a:pt x="136" y="2"/>
                      <a:pt x="123" y="0"/>
                      <a:pt x="107" y="0"/>
                    </a:cubicBezTo>
                    <a:cubicBezTo>
                      <a:pt x="99" y="0"/>
                      <a:pt x="91" y="1"/>
                      <a:pt x="82" y="2"/>
                    </a:cubicBezTo>
                    <a:cubicBezTo>
                      <a:pt x="74" y="3"/>
                      <a:pt x="66" y="5"/>
                      <a:pt x="58" y="7"/>
                    </a:cubicBezTo>
                    <a:cubicBezTo>
                      <a:pt x="50" y="9"/>
                      <a:pt x="43" y="12"/>
                      <a:pt x="37" y="14"/>
                    </a:cubicBezTo>
                    <a:cubicBezTo>
                      <a:pt x="31" y="17"/>
                      <a:pt x="26" y="19"/>
                      <a:pt x="23" y="21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3" y="60"/>
                      <a:pt x="46" y="54"/>
                      <a:pt x="59" y="49"/>
                    </a:cubicBezTo>
                    <a:cubicBezTo>
                      <a:pt x="73" y="44"/>
                      <a:pt x="87" y="42"/>
                      <a:pt x="101" y="42"/>
                    </a:cubicBezTo>
                    <a:cubicBezTo>
                      <a:pt x="116" y="42"/>
                      <a:pt x="127" y="46"/>
                      <a:pt x="135" y="53"/>
                    </a:cubicBezTo>
                    <a:cubicBezTo>
                      <a:pt x="142" y="61"/>
                      <a:pt x="146" y="73"/>
                      <a:pt x="146" y="9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63" y="101"/>
                      <a:pt x="52" y="104"/>
                      <a:pt x="42" y="109"/>
                    </a:cubicBezTo>
                    <a:cubicBezTo>
                      <a:pt x="32" y="114"/>
                      <a:pt x="24" y="119"/>
                      <a:pt x="18" y="126"/>
                    </a:cubicBezTo>
                    <a:cubicBezTo>
                      <a:pt x="12" y="133"/>
                      <a:pt x="7" y="141"/>
                      <a:pt x="4" y="150"/>
                    </a:cubicBezTo>
                    <a:cubicBezTo>
                      <a:pt x="1" y="158"/>
                      <a:pt x="0" y="168"/>
                      <a:pt x="0" y="178"/>
                    </a:cubicBezTo>
                    <a:cubicBezTo>
                      <a:pt x="0" y="188"/>
                      <a:pt x="1" y="198"/>
                      <a:pt x="5" y="207"/>
                    </a:cubicBezTo>
                    <a:cubicBezTo>
                      <a:pt x="8" y="215"/>
                      <a:pt x="13" y="223"/>
                      <a:pt x="19" y="229"/>
                    </a:cubicBezTo>
                    <a:cubicBezTo>
                      <a:pt x="25" y="235"/>
                      <a:pt x="33" y="240"/>
                      <a:pt x="43" y="243"/>
                    </a:cubicBezTo>
                    <a:cubicBezTo>
                      <a:pt x="52" y="247"/>
                      <a:pt x="63" y="248"/>
                      <a:pt x="75" y="248"/>
                    </a:cubicBezTo>
                    <a:cubicBezTo>
                      <a:pt x="90" y="248"/>
                      <a:pt x="104" y="245"/>
                      <a:pt x="115" y="239"/>
                    </a:cubicBezTo>
                    <a:cubicBezTo>
                      <a:pt x="127" y="232"/>
                      <a:pt x="137" y="222"/>
                      <a:pt x="145" y="210"/>
                    </a:cubicBezTo>
                    <a:cubicBezTo>
                      <a:pt x="146" y="210"/>
                      <a:pt x="146" y="210"/>
                      <a:pt x="146" y="210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99" y="243"/>
                      <a:pt x="199" y="243"/>
                      <a:pt x="199" y="243"/>
                    </a:cubicBezTo>
                    <a:cubicBezTo>
                      <a:pt x="199" y="92"/>
                      <a:pt x="199" y="92"/>
                      <a:pt x="199" y="92"/>
                    </a:cubicBezTo>
                    <a:cubicBezTo>
                      <a:pt x="199" y="78"/>
                      <a:pt x="197" y="65"/>
                      <a:pt x="193" y="53"/>
                    </a:cubicBezTo>
                    <a:close/>
                    <a:moveTo>
                      <a:pt x="146" y="149"/>
                    </a:moveTo>
                    <a:cubicBezTo>
                      <a:pt x="146" y="157"/>
                      <a:pt x="145" y="164"/>
                      <a:pt x="142" y="171"/>
                    </a:cubicBezTo>
                    <a:cubicBezTo>
                      <a:pt x="140" y="178"/>
                      <a:pt x="136" y="184"/>
                      <a:pt x="131" y="189"/>
                    </a:cubicBezTo>
                    <a:cubicBezTo>
                      <a:pt x="126" y="194"/>
                      <a:pt x="121" y="199"/>
                      <a:pt x="114" y="202"/>
                    </a:cubicBezTo>
                    <a:cubicBezTo>
                      <a:pt x="107" y="205"/>
                      <a:pt x="100" y="206"/>
                      <a:pt x="91" y="206"/>
                    </a:cubicBezTo>
                    <a:cubicBezTo>
                      <a:pt x="85" y="206"/>
                      <a:pt x="80" y="205"/>
                      <a:pt x="75" y="204"/>
                    </a:cubicBezTo>
                    <a:cubicBezTo>
                      <a:pt x="70" y="202"/>
                      <a:pt x="66" y="199"/>
                      <a:pt x="63" y="197"/>
                    </a:cubicBezTo>
                    <a:cubicBezTo>
                      <a:pt x="59" y="194"/>
                      <a:pt x="57" y="190"/>
                      <a:pt x="55" y="186"/>
                    </a:cubicBezTo>
                    <a:cubicBezTo>
                      <a:pt x="53" y="182"/>
                      <a:pt x="52" y="177"/>
                      <a:pt x="52" y="173"/>
                    </a:cubicBezTo>
                    <a:cubicBezTo>
                      <a:pt x="52" y="167"/>
                      <a:pt x="53" y="162"/>
                      <a:pt x="54" y="158"/>
                    </a:cubicBezTo>
                    <a:cubicBezTo>
                      <a:pt x="55" y="154"/>
                      <a:pt x="57" y="150"/>
                      <a:pt x="61" y="147"/>
                    </a:cubicBezTo>
                    <a:cubicBezTo>
                      <a:pt x="64" y="144"/>
                      <a:pt x="68" y="141"/>
                      <a:pt x="74" y="139"/>
                    </a:cubicBezTo>
                    <a:cubicBezTo>
                      <a:pt x="79" y="137"/>
                      <a:pt x="86" y="135"/>
                      <a:pt x="95" y="134"/>
                    </a:cubicBezTo>
                    <a:cubicBezTo>
                      <a:pt x="146" y="127"/>
                      <a:pt x="146" y="127"/>
                      <a:pt x="146" y="127"/>
                    </a:cubicBezTo>
                    <a:lnTo>
                      <a:pt x="146" y="1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659820" y="6266369"/>
                <a:ext cx="160334" cy="110544"/>
              </a:xfrm>
              <a:custGeom>
                <a:rect b="b" l="l" r="r" t="t"/>
                <a:pathLst>
                  <a:path extrusionOk="0" h="243" w="353">
                    <a:moveTo>
                      <a:pt x="353" y="243"/>
                    </a:moveTo>
                    <a:cubicBezTo>
                      <a:pt x="353" y="96"/>
                      <a:pt x="353" y="96"/>
                      <a:pt x="353" y="96"/>
                    </a:cubicBezTo>
                    <a:cubicBezTo>
                      <a:pt x="353" y="63"/>
                      <a:pt x="347" y="38"/>
                      <a:pt x="333" y="23"/>
                    </a:cubicBezTo>
                    <a:cubicBezTo>
                      <a:pt x="320" y="8"/>
                      <a:pt x="301" y="0"/>
                      <a:pt x="276" y="0"/>
                    </a:cubicBezTo>
                    <a:cubicBezTo>
                      <a:pt x="259" y="0"/>
                      <a:pt x="243" y="4"/>
                      <a:pt x="230" y="11"/>
                    </a:cubicBezTo>
                    <a:cubicBezTo>
                      <a:pt x="217" y="18"/>
                      <a:pt x="206" y="30"/>
                      <a:pt x="196" y="46"/>
                    </a:cubicBezTo>
                    <a:cubicBezTo>
                      <a:pt x="194" y="39"/>
                      <a:pt x="191" y="33"/>
                      <a:pt x="186" y="27"/>
                    </a:cubicBezTo>
                    <a:cubicBezTo>
                      <a:pt x="182" y="21"/>
                      <a:pt x="177" y="16"/>
                      <a:pt x="171" y="12"/>
                    </a:cubicBezTo>
                    <a:cubicBezTo>
                      <a:pt x="165" y="8"/>
                      <a:pt x="159" y="5"/>
                      <a:pt x="152" y="3"/>
                    </a:cubicBezTo>
                    <a:cubicBezTo>
                      <a:pt x="145" y="1"/>
                      <a:pt x="137" y="0"/>
                      <a:pt x="129" y="0"/>
                    </a:cubicBezTo>
                    <a:cubicBezTo>
                      <a:pt x="113" y="0"/>
                      <a:pt x="98" y="4"/>
                      <a:pt x="86" y="11"/>
                    </a:cubicBezTo>
                    <a:cubicBezTo>
                      <a:pt x="73" y="18"/>
                      <a:pt x="62" y="28"/>
                      <a:pt x="54" y="42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3" y="67"/>
                      <a:pt x="67" y="61"/>
                    </a:cubicBezTo>
                    <a:cubicBezTo>
                      <a:pt x="72" y="56"/>
                      <a:pt x="77" y="51"/>
                      <a:pt x="83" y="48"/>
                    </a:cubicBezTo>
                    <a:cubicBezTo>
                      <a:pt x="89" y="45"/>
                      <a:pt x="96" y="44"/>
                      <a:pt x="103" y="44"/>
                    </a:cubicBezTo>
                    <a:cubicBezTo>
                      <a:pt x="110" y="44"/>
                      <a:pt x="116" y="45"/>
                      <a:pt x="122" y="47"/>
                    </a:cubicBezTo>
                    <a:cubicBezTo>
                      <a:pt x="128" y="49"/>
                      <a:pt x="133" y="53"/>
                      <a:pt x="137" y="57"/>
                    </a:cubicBezTo>
                    <a:cubicBezTo>
                      <a:pt x="141" y="62"/>
                      <a:pt x="144" y="68"/>
                      <a:pt x="146" y="76"/>
                    </a:cubicBezTo>
                    <a:cubicBezTo>
                      <a:pt x="148" y="84"/>
                      <a:pt x="149" y="93"/>
                      <a:pt x="149" y="104"/>
                    </a:cubicBezTo>
                    <a:cubicBezTo>
                      <a:pt x="149" y="243"/>
                      <a:pt x="149" y="243"/>
                      <a:pt x="149" y="243"/>
                    </a:cubicBezTo>
                    <a:cubicBezTo>
                      <a:pt x="203" y="243"/>
                      <a:pt x="203" y="243"/>
                      <a:pt x="203" y="243"/>
                    </a:cubicBezTo>
                    <a:cubicBezTo>
                      <a:pt x="203" y="110"/>
                      <a:pt x="203" y="110"/>
                      <a:pt x="203" y="110"/>
                    </a:cubicBezTo>
                    <a:cubicBezTo>
                      <a:pt x="203" y="101"/>
                      <a:pt x="204" y="92"/>
                      <a:pt x="207" y="84"/>
                    </a:cubicBezTo>
                    <a:cubicBezTo>
                      <a:pt x="209" y="76"/>
                      <a:pt x="212" y="69"/>
                      <a:pt x="217" y="63"/>
                    </a:cubicBezTo>
                    <a:cubicBezTo>
                      <a:pt x="221" y="57"/>
                      <a:pt x="227" y="53"/>
                      <a:pt x="233" y="49"/>
                    </a:cubicBezTo>
                    <a:cubicBezTo>
                      <a:pt x="239" y="45"/>
                      <a:pt x="245" y="44"/>
                      <a:pt x="253" y="44"/>
                    </a:cubicBezTo>
                    <a:cubicBezTo>
                      <a:pt x="260" y="44"/>
                      <a:pt x="267" y="45"/>
                      <a:pt x="272" y="47"/>
                    </a:cubicBezTo>
                    <a:cubicBezTo>
                      <a:pt x="278" y="48"/>
                      <a:pt x="283" y="52"/>
                      <a:pt x="287" y="57"/>
                    </a:cubicBezTo>
                    <a:cubicBezTo>
                      <a:pt x="291" y="62"/>
                      <a:pt x="294" y="68"/>
                      <a:pt x="296" y="77"/>
                    </a:cubicBezTo>
                    <a:cubicBezTo>
                      <a:pt x="298" y="85"/>
                      <a:pt x="300" y="96"/>
                      <a:pt x="300" y="109"/>
                    </a:cubicBezTo>
                    <a:cubicBezTo>
                      <a:pt x="300" y="243"/>
                      <a:pt x="300" y="243"/>
                      <a:pt x="300" y="243"/>
                    </a:cubicBezTo>
                    <a:lnTo>
                      <a:pt x="353" y="2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1039643" y="6266369"/>
                <a:ext cx="95469" cy="110544"/>
              </a:xfrm>
              <a:custGeom>
                <a:rect b="b" l="l" r="r" t="t"/>
                <a:pathLst>
                  <a:path extrusionOk="0" h="243" w="210">
                    <a:moveTo>
                      <a:pt x="210" y="243"/>
                    </a:moveTo>
                    <a:cubicBezTo>
                      <a:pt x="210" y="97"/>
                      <a:pt x="210" y="97"/>
                      <a:pt x="210" y="97"/>
                    </a:cubicBezTo>
                    <a:cubicBezTo>
                      <a:pt x="210" y="64"/>
                      <a:pt x="203" y="40"/>
                      <a:pt x="189" y="24"/>
                    </a:cubicBezTo>
                    <a:cubicBezTo>
                      <a:pt x="175" y="8"/>
                      <a:pt x="156" y="0"/>
                      <a:pt x="131" y="0"/>
                    </a:cubicBezTo>
                    <a:cubicBezTo>
                      <a:pt x="115" y="0"/>
                      <a:pt x="100" y="3"/>
                      <a:pt x="88" y="10"/>
                    </a:cubicBezTo>
                    <a:cubicBezTo>
                      <a:pt x="75" y="17"/>
                      <a:pt x="63" y="28"/>
                      <a:pt x="54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99"/>
                      <a:pt x="54" y="90"/>
                      <a:pt x="57" y="82"/>
                    </a:cubicBezTo>
                    <a:cubicBezTo>
                      <a:pt x="60" y="74"/>
                      <a:pt x="64" y="67"/>
                      <a:pt x="69" y="62"/>
                    </a:cubicBezTo>
                    <a:cubicBezTo>
                      <a:pt x="74" y="56"/>
                      <a:pt x="80" y="52"/>
                      <a:pt x="87" y="48"/>
                    </a:cubicBezTo>
                    <a:cubicBezTo>
                      <a:pt x="94" y="45"/>
                      <a:pt x="101" y="44"/>
                      <a:pt x="109" y="44"/>
                    </a:cubicBezTo>
                    <a:cubicBezTo>
                      <a:pt x="126" y="44"/>
                      <a:pt x="138" y="49"/>
                      <a:pt x="145" y="60"/>
                    </a:cubicBezTo>
                    <a:cubicBezTo>
                      <a:pt x="153" y="71"/>
                      <a:pt x="156" y="87"/>
                      <a:pt x="156" y="110"/>
                    </a:cubicBezTo>
                    <a:cubicBezTo>
                      <a:pt x="156" y="243"/>
                      <a:pt x="156" y="243"/>
                      <a:pt x="156" y="243"/>
                    </a:cubicBezTo>
                    <a:lnTo>
                      <a:pt x="210" y="2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611629" y="6191684"/>
                <a:ext cx="37229" cy="28778"/>
              </a:xfrm>
              <a:custGeom>
                <a:rect b="b" l="l" r="r" t="t"/>
                <a:pathLst>
                  <a:path extrusionOk="0" h="126" w="163">
                    <a:moveTo>
                      <a:pt x="53" y="0"/>
                    </a:moveTo>
                    <a:lnTo>
                      <a:pt x="163" y="0"/>
                    </a:lnTo>
                    <a:lnTo>
                      <a:pt x="63" y="126"/>
                    </a:lnTo>
                    <a:lnTo>
                      <a:pt x="0" y="126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891414" y="6266369"/>
                <a:ext cx="111000" cy="112828"/>
              </a:xfrm>
              <a:custGeom>
                <a:rect b="b" l="l" r="r" t="t"/>
                <a:pathLst>
                  <a:path extrusionOk="0" h="248" w="244">
                    <a:moveTo>
                      <a:pt x="236" y="72"/>
                    </a:moveTo>
                    <a:cubicBezTo>
                      <a:pt x="231" y="57"/>
                      <a:pt x="223" y="44"/>
                      <a:pt x="213" y="34"/>
                    </a:cubicBezTo>
                    <a:cubicBezTo>
                      <a:pt x="203" y="23"/>
                      <a:pt x="191" y="15"/>
                      <a:pt x="176" y="9"/>
                    </a:cubicBezTo>
                    <a:cubicBezTo>
                      <a:pt x="162" y="3"/>
                      <a:pt x="145" y="0"/>
                      <a:pt x="126" y="0"/>
                    </a:cubicBezTo>
                    <a:cubicBezTo>
                      <a:pt x="107" y="0"/>
                      <a:pt x="90" y="3"/>
                      <a:pt x="75" y="8"/>
                    </a:cubicBezTo>
                    <a:cubicBezTo>
                      <a:pt x="59" y="13"/>
                      <a:pt x="46" y="22"/>
                      <a:pt x="35" y="32"/>
                    </a:cubicBezTo>
                    <a:cubicBezTo>
                      <a:pt x="24" y="43"/>
                      <a:pt x="15" y="56"/>
                      <a:pt x="9" y="72"/>
                    </a:cubicBezTo>
                    <a:cubicBezTo>
                      <a:pt x="3" y="88"/>
                      <a:pt x="0" y="106"/>
                      <a:pt x="0" y="127"/>
                    </a:cubicBezTo>
                    <a:cubicBezTo>
                      <a:pt x="0" y="145"/>
                      <a:pt x="3" y="162"/>
                      <a:pt x="8" y="177"/>
                    </a:cubicBezTo>
                    <a:cubicBezTo>
                      <a:pt x="14" y="192"/>
                      <a:pt x="22" y="205"/>
                      <a:pt x="32" y="215"/>
                    </a:cubicBezTo>
                    <a:cubicBezTo>
                      <a:pt x="43" y="226"/>
                      <a:pt x="55" y="234"/>
                      <a:pt x="70" y="240"/>
                    </a:cubicBezTo>
                    <a:cubicBezTo>
                      <a:pt x="85" y="246"/>
                      <a:pt x="101" y="248"/>
                      <a:pt x="120" y="248"/>
                    </a:cubicBezTo>
                    <a:cubicBezTo>
                      <a:pt x="138" y="248"/>
                      <a:pt x="155" y="245"/>
                      <a:pt x="171" y="240"/>
                    </a:cubicBezTo>
                    <a:cubicBezTo>
                      <a:pt x="186" y="234"/>
                      <a:pt x="199" y="226"/>
                      <a:pt x="210" y="215"/>
                    </a:cubicBezTo>
                    <a:cubicBezTo>
                      <a:pt x="220" y="204"/>
                      <a:pt x="229" y="190"/>
                      <a:pt x="235" y="175"/>
                    </a:cubicBezTo>
                    <a:cubicBezTo>
                      <a:pt x="241" y="159"/>
                      <a:pt x="244" y="141"/>
                      <a:pt x="244" y="122"/>
                    </a:cubicBezTo>
                    <a:cubicBezTo>
                      <a:pt x="244" y="104"/>
                      <a:pt x="241" y="87"/>
                      <a:pt x="236" y="72"/>
                    </a:cubicBezTo>
                    <a:close/>
                    <a:moveTo>
                      <a:pt x="171" y="184"/>
                    </a:moveTo>
                    <a:cubicBezTo>
                      <a:pt x="160" y="198"/>
                      <a:pt x="144" y="205"/>
                      <a:pt x="123" y="205"/>
                    </a:cubicBezTo>
                    <a:cubicBezTo>
                      <a:pt x="113" y="205"/>
                      <a:pt x="104" y="203"/>
                      <a:pt x="96" y="200"/>
                    </a:cubicBezTo>
                    <a:cubicBezTo>
                      <a:pt x="88" y="197"/>
                      <a:pt x="80" y="192"/>
                      <a:pt x="74" y="185"/>
                    </a:cubicBezTo>
                    <a:cubicBezTo>
                      <a:pt x="68" y="178"/>
                      <a:pt x="64" y="170"/>
                      <a:pt x="60" y="160"/>
                    </a:cubicBezTo>
                    <a:cubicBezTo>
                      <a:pt x="57" y="150"/>
                      <a:pt x="55" y="139"/>
                      <a:pt x="55" y="125"/>
                    </a:cubicBezTo>
                    <a:cubicBezTo>
                      <a:pt x="55" y="111"/>
                      <a:pt x="57" y="99"/>
                      <a:pt x="61" y="89"/>
                    </a:cubicBezTo>
                    <a:cubicBezTo>
                      <a:pt x="64" y="79"/>
                      <a:pt x="69" y="70"/>
                      <a:pt x="75" y="63"/>
                    </a:cubicBezTo>
                    <a:cubicBezTo>
                      <a:pt x="81" y="57"/>
                      <a:pt x="88" y="52"/>
                      <a:pt x="96" y="49"/>
                    </a:cubicBezTo>
                    <a:cubicBezTo>
                      <a:pt x="104" y="45"/>
                      <a:pt x="113" y="44"/>
                      <a:pt x="123" y="44"/>
                    </a:cubicBezTo>
                    <a:cubicBezTo>
                      <a:pt x="143" y="44"/>
                      <a:pt x="159" y="50"/>
                      <a:pt x="171" y="64"/>
                    </a:cubicBezTo>
                    <a:cubicBezTo>
                      <a:pt x="182" y="78"/>
                      <a:pt x="188" y="97"/>
                      <a:pt x="188" y="124"/>
                    </a:cubicBezTo>
                    <a:cubicBezTo>
                      <a:pt x="188" y="150"/>
                      <a:pt x="182" y="170"/>
                      <a:pt x="171" y="1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>
                <a:off x="998760" y="6266826"/>
                <a:ext cx="20099" cy="50019"/>
              </a:xfrm>
              <a:custGeom>
                <a:rect b="b" l="l" r="r" t="t"/>
                <a:pathLst>
                  <a:path extrusionOk="0" h="110" w="44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3" y="47"/>
                      <a:pt x="39" y="63"/>
                    </a:cubicBezTo>
                    <a:cubicBezTo>
                      <a:pt x="35" y="78"/>
                      <a:pt x="34" y="84"/>
                      <a:pt x="26" y="93"/>
                    </a:cubicBezTo>
                    <a:cubicBezTo>
                      <a:pt x="18" y="102"/>
                      <a:pt x="7" y="110"/>
                      <a:pt x="7" y="110"/>
                    </a:cubicBezTo>
                    <a:cubicBezTo>
                      <a:pt x="7" y="110"/>
                      <a:pt x="7" y="103"/>
                      <a:pt x="6" y="97"/>
                    </a:cubicBezTo>
                    <a:cubicBezTo>
                      <a:pt x="5" y="91"/>
                      <a:pt x="4" y="86"/>
                      <a:pt x="4" y="86"/>
                    </a:cubicBezTo>
                    <a:cubicBezTo>
                      <a:pt x="4" y="86"/>
                      <a:pt x="6" y="84"/>
                      <a:pt x="11" y="78"/>
                    </a:cubicBezTo>
                    <a:cubicBezTo>
                      <a:pt x="15" y="72"/>
                      <a:pt x="19" y="62"/>
                      <a:pt x="20" y="58"/>
                    </a:cubicBezTo>
                    <a:cubicBezTo>
                      <a:pt x="21" y="54"/>
                      <a:pt x="21" y="46"/>
                      <a:pt x="21" y="46"/>
                    </a:cubicBezTo>
                    <a:cubicBezTo>
                      <a:pt x="0" y="46"/>
                      <a:pt x="0" y="46"/>
                      <a:pt x="0" y="4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3754570" y="3564615"/>
              <a:ext cx="1389796" cy="384501"/>
              <a:chOff x="2649884" y="6146155"/>
              <a:chExt cx="1395225" cy="400069"/>
            </a:xfrm>
          </p:grpSpPr>
          <p:cxnSp>
            <p:nvCxnSpPr>
              <p:cNvPr id="209" name="Google Shape;209;p11"/>
              <p:cNvCxnSpPr/>
              <p:nvPr/>
            </p:nvCxnSpPr>
            <p:spPr>
              <a:xfrm>
                <a:off x="2649884" y="6545967"/>
                <a:ext cx="257" cy="257"/>
              </a:xfrm>
              <a:prstGeom prst="straightConnector1">
                <a:avLst/>
              </a:prstGeom>
              <a:solidFill>
                <a:srgbClr val="FFFFFF"/>
              </a:solidFill>
              <a:ln>
                <a:noFill/>
              </a:ln>
            </p:spPr>
          </p:cxnSp>
          <p:sp>
            <p:nvSpPr>
              <p:cNvPr id="210" name="Google Shape;210;p11"/>
              <p:cNvSpPr/>
              <p:nvPr/>
            </p:nvSpPr>
            <p:spPr>
              <a:xfrm>
                <a:off x="3268640" y="6412953"/>
                <a:ext cx="69723" cy="81043"/>
              </a:xfrm>
              <a:custGeom>
                <a:rect b="b" l="l" r="r" t="t"/>
                <a:pathLst>
                  <a:path extrusionOk="0" h="350" w="301">
                    <a:moveTo>
                      <a:pt x="283" y="342"/>
                    </a:moveTo>
                    <a:cubicBezTo>
                      <a:pt x="269" y="350"/>
                      <a:pt x="240" y="344"/>
                      <a:pt x="219" y="346"/>
                    </a:cubicBezTo>
                    <a:cubicBezTo>
                      <a:pt x="222" y="297"/>
                      <a:pt x="209" y="232"/>
                      <a:pt x="235" y="206"/>
                    </a:cubicBezTo>
                    <a:cubicBezTo>
                      <a:pt x="101" y="301"/>
                      <a:pt x="0" y="67"/>
                      <a:pt x="139" y="22"/>
                    </a:cubicBezTo>
                    <a:cubicBezTo>
                      <a:pt x="205" y="0"/>
                      <a:pt x="264" y="37"/>
                      <a:pt x="279" y="86"/>
                    </a:cubicBezTo>
                    <a:cubicBezTo>
                      <a:pt x="301" y="157"/>
                      <a:pt x="271" y="257"/>
                      <a:pt x="283" y="342"/>
                    </a:cubicBezTo>
                    <a:close/>
                    <a:moveTo>
                      <a:pt x="139" y="162"/>
                    </a:moveTo>
                    <a:cubicBezTo>
                      <a:pt x="194" y="204"/>
                      <a:pt x="259" y="130"/>
                      <a:pt x="211" y="82"/>
                    </a:cubicBezTo>
                    <a:cubicBezTo>
                      <a:pt x="150" y="55"/>
                      <a:pt x="110" y="111"/>
                      <a:pt x="139" y="1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>
                <a:off x="3766475" y="6217679"/>
                <a:ext cx="120664" cy="196304"/>
              </a:xfrm>
              <a:custGeom>
                <a:rect b="b" l="l" r="r" t="t"/>
                <a:pathLst>
                  <a:path extrusionOk="0" h="848" w="521">
                    <a:moveTo>
                      <a:pt x="492" y="322"/>
                    </a:moveTo>
                    <a:cubicBezTo>
                      <a:pt x="471" y="322"/>
                      <a:pt x="449" y="322"/>
                      <a:pt x="428" y="322"/>
                    </a:cubicBezTo>
                    <a:cubicBezTo>
                      <a:pt x="459" y="112"/>
                      <a:pt x="119" y="90"/>
                      <a:pt x="112" y="282"/>
                    </a:cubicBezTo>
                    <a:cubicBezTo>
                      <a:pt x="176" y="264"/>
                      <a:pt x="281" y="268"/>
                      <a:pt x="356" y="274"/>
                    </a:cubicBezTo>
                    <a:cubicBezTo>
                      <a:pt x="342" y="394"/>
                      <a:pt x="374" y="598"/>
                      <a:pt x="356" y="718"/>
                    </a:cubicBezTo>
                    <a:cubicBezTo>
                      <a:pt x="343" y="804"/>
                      <a:pt x="209" y="848"/>
                      <a:pt x="148" y="778"/>
                    </a:cubicBezTo>
                    <a:cubicBezTo>
                      <a:pt x="69" y="687"/>
                      <a:pt x="172" y="524"/>
                      <a:pt x="288" y="590"/>
                    </a:cubicBezTo>
                    <a:cubicBezTo>
                      <a:pt x="288" y="507"/>
                      <a:pt x="288" y="425"/>
                      <a:pt x="288" y="342"/>
                    </a:cubicBezTo>
                    <a:cubicBezTo>
                      <a:pt x="217" y="333"/>
                      <a:pt x="129" y="341"/>
                      <a:pt x="52" y="338"/>
                    </a:cubicBezTo>
                    <a:cubicBezTo>
                      <a:pt x="0" y="21"/>
                      <a:pt x="521" y="0"/>
                      <a:pt x="492" y="322"/>
                    </a:cubicBezTo>
                    <a:close/>
                    <a:moveTo>
                      <a:pt x="196" y="734"/>
                    </a:moveTo>
                    <a:cubicBezTo>
                      <a:pt x="213" y="750"/>
                      <a:pt x="254" y="749"/>
                      <a:pt x="276" y="738"/>
                    </a:cubicBezTo>
                    <a:cubicBezTo>
                      <a:pt x="297" y="716"/>
                      <a:pt x="296" y="664"/>
                      <a:pt x="272" y="646"/>
                    </a:cubicBezTo>
                    <a:cubicBezTo>
                      <a:pt x="204" y="618"/>
                      <a:pt x="162" y="685"/>
                      <a:pt x="196" y="7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>
                <a:off x="3361775" y="6220251"/>
                <a:ext cx="243901" cy="203250"/>
              </a:xfrm>
              <a:custGeom>
                <a:rect b="b" l="l" r="r" t="t"/>
                <a:pathLst>
                  <a:path extrusionOk="0" h="878" w="1053">
                    <a:moveTo>
                      <a:pt x="552" y="699"/>
                    </a:moveTo>
                    <a:cubicBezTo>
                      <a:pt x="629" y="640"/>
                      <a:pt x="712" y="553"/>
                      <a:pt x="844" y="535"/>
                    </a:cubicBezTo>
                    <a:cubicBezTo>
                      <a:pt x="844" y="384"/>
                      <a:pt x="844" y="234"/>
                      <a:pt x="844" y="83"/>
                    </a:cubicBezTo>
                    <a:cubicBezTo>
                      <a:pt x="867" y="83"/>
                      <a:pt x="889" y="83"/>
                      <a:pt x="912" y="83"/>
                    </a:cubicBezTo>
                    <a:cubicBezTo>
                      <a:pt x="912" y="235"/>
                      <a:pt x="912" y="387"/>
                      <a:pt x="912" y="539"/>
                    </a:cubicBezTo>
                    <a:cubicBezTo>
                      <a:pt x="940" y="567"/>
                      <a:pt x="965" y="571"/>
                      <a:pt x="980" y="599"/>
                    </a:cubicBezTo>
                    <a:cubicBezTo>
                      <a:pt x="1053" y="735"/>
                      <a:pt x="865" y="878"/>
                      <a:pt x="760" y="767"/>
                    </a:cubicBezTo>
                    <a:cubicBezTo>
                      <a:pt x="737" y="742"/>
                      <a:pt x="721" y="686"/>
                      <a:pt x="740" y="639"/>
                    </a:cubicBezTo>
                    <a:cubicBezTo>
                      <a:pt x="678" y="677"/>
                      <a:pt x="603" y="736"/>
                      <a:pt x="544" y="791"/>
                    </a:cubicBezTo>
                    <a:cubicBezTo>
                      <a:pt x="524" y="791"/>
                      <a:pt x="504" y="791"/>
                      <a:pt x="484" y="791"/>
                    </a:cubicBezTo>
                    <a:cubicBezTo>
                      <a:pt x="466" y="623"/>
                      <a:pt x="509" y="408"/>
                      <a:pt x="484" y="255"/>
                    </a:cubicBezTo>
                    <a:cubicBezTo>
                      <a:pt x="462" y="117"/>
                      <a:pt x="210" y="106"/>
                      <a:pt x="108" y="191"/>
                    </a:cubicBezTo>
                    <a:cubicBezTo>
                      <a:pt x="155" y="212"/>
                      <a:pt x="210" y="225"/>
                      <a:pt x="240" y="263"/>
                    </a:cubicBezTo>
                    <a:cubicBezTo>
                      <a:pt x="117" y="283"/>
                      <a:pt x="121" y="423"/>
                      <a:pt x="128" y="583"/>
                    </a:cubicBezTo>
                    <a:cubicBezTo>
                      <a:pt x="214" y="537"/>
                      <a:pt x="323" y="629"/>
                      <a:pt x="284" y="731"/>
                    </a:cubicBezTo>
                    <a:cubicBezTo>
                      <a:pt x="252" y="814"/>
                      <a:pt x="102" y="828"/>
                      <a:pt x="68" y="735"/>
                    </a:cubicBezTo>
                    <a:cubicBezTo>
                      <a:pt x="65" y="727"/>
                      <a:pt x="61" y="699"/>
                      <a:pt x="60" y="683"/>
                    </a:cubicBezTo>
                    <a:cubicBezTo>
                      <a:pt x="53" y="599"/>
                      <a:pt x="51" y="438"/>
                      <a:pt x="60" y="359"/>
                    </a:cubicBezTo>
                    <a:cubicBezTo>
                      <a:pt x="66" y="310"/>
                      <a:pt x="94" y="283"/>
                      <a:pt x="140" y="263"/>
                    </a:cubicBezTo>
                    <a:cubicBezTo>
                      <a:pt x="104" y="235"/>
                      <a:pt x="50" y="225"/>
                      <a:pt x="0" y="211"/>
                    </a:cubicBezTo>
                    <a:cubicBezTo>
                      <a:pt x="82" y="46"/>
                      <a:pt x="522" y="0"/>
                      <a:pt x="552" y="247"/>
                    </a:cubicBezTo>
                    <a:cubicBezTo>
                      <a:pt x="569" y="385"/>
                      <a:pt x="539" y="542"/>
                      <a:pt x="552" y="699"/>
                    </a:cubicBezTo>
                    <a:close/>
                    <a:moveTo>
                      <a:pt x="128" y="647"/>
                    </a:moveTo>
                    <a:cubicBezTo>
                      <a:pt x="90" y="699"/>
                      <a:pt x="163" y="780"/>
                      <a:pt x="216" y="727"/>
                    </a:cubicBezTo>
                    <a:cubicBezTo>
                      <a:pt x="236" y="707"/>
                      <a:pt x="231" y="653"/>
                      <a:pt x="208" y="635"/>
                    </a:cubicBezTo>
                    <a:cubicBezTo>
                      <a:pt x="169" y="627"/>
                      <a:pt x="141" y="630"/>
                      <a:pt x="128" y="647"/>
                    </a:cubicBezTo>
                    <a:close/>
                    <a:moveTo>
                      <a:pt x="916" y="727"/>
                    </a:moveTo>
                    <a:cubicBezTo>
                      <a:pt x="944" y="704"/>
                      <a:pt x="940" y="622"/>
                      <a:pt x="908" y="603"/>
                    </a:cubicBezTo>
                    <a:cubicBezTo>
                      <a:pt x="891" y="593"/>
                      <a:pt x="862" y="593"/>
                      <a:pt x="836" y="599"/>
                    </a:cubicBezTo>
                    <a:cubicBezTo>
                      <a:pt x="722" y="627"/>
                      <a:pt x="823" y="805"/>
                      <a:pt x="916" y="7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>
                <a:off x="2849790" y="6233887"/>
                <a:ext cx="132499" cy="169547"/>
              </a:xfrm>
              <a:custGeom>
                <a:rect b="b" l="l" r="r" t="t"/>
                <a:pathLst>
                  <a:path extrusionOk="0" h="732" w="572">
                    <a:moveTo>
                      <a:pt x="556" y="732"/>
                    </a:moveTo>
                    <a:cubicBezTo>
                      <a:pt x="416" y="732"/>
                      <a:pt x="276" y="732"/>
                      <a:pt x="136" y="732"/>
                    </a:cubicBezTo>
                    <a:cubicBezTo>
                      <a:pt x="136" y="657"/>
                      <a:pt x="136" y="580"/>
                      <a:pt x="136" y="496"/>
                    </a:cubicBezTo>
                    <a:cubicBezTo>
                      <a:pt x="136" y="421"/>
                      <a:pt x="122" y="324"/>
                      <a:pt x="144" y="268"/>
                    </a:cubicBezTo>
                    <a:cubicBezTo>
                      <a:pt x="180" y="175"/>
                      <a:pt x="334" y="182"/>
                      <a:pt x="364" y="272"/>
                    </a:cubicBezTo>
                    <a:cubicBezTo>
                      <a:pt x="400" y="381"/>
                      <a:pt x="297" y="467"/>
                      <a:pt x="204" y="420"/>
                    </a:cubicBezTo>
                    <a:cubicBezTo>
                      <a:pt x="204" y="500"/>
                      <a:pt x="204" y="580"/>
                      <a:pt x="204" y="660"/>
                    </a:cubicBezTo>
                    <a:cubicBezTo>
                      <a:pt x="291" y="669"/>
                      <a:pt x="395" y="661"/>
                      <a:pt x="488" y="664"/>
                    </a:cubicBezTo>
                    <a:cubicBezTo>
                      <a:pt x="471" y="524"/>
                      <a:pt x="512" y="351"/>
                      <a:pt x="484" y="224"/>
                    </a:cubicBezTo>
                    <a:cubicBezTo>
                      <a:pt x="459" y="113"/>
                      <a:pt x="334" y="47"/>
                      <a:pt x="212" y="92"/>
                    </a:cubicBezTo>
                    <a:cubicBezTo>
                      <a:pt x="120" y="126"/>
                      <a:pt x="69" y="210"/>
                      <a:pt x="76" y="352"/>
                    </a:cubicBezTo>
                    <a:cubicBezTo>
                      <a:pt x="60" y="360"/>
                      <a:pt x="30" y="354"/>
                      <a:pt x="8" y="356"/>
                    </a:cubicBezTo>
                    <a:cubicBezTo>
                      <a:pt x="0" y="157"/>
                      <a:pt x="89" y="33"/>
                      <a:pt x="252" y="16"/>
                    </a:cubicBezTo>
                    <a:cubicBezTo>
                      <a:pt x="409" y="0"/>
                      <a:pt x="540" y="91"/>
                      <a:pt x="556" y="232"/>
                    </a:cubicBezTo>
                    <a:cubicBezTo>
                      <a:pt x="572" y="376"/>
                      <a:pt x="544" y="560"/>
                      <a:pt x="556" y="732"/>
                    </a:cubicBezTo>
                    <a:close/>
                    <a:moveTo>
                      <a:pt x="284" y="268"/>
                    </a:moveTo>
                    <a:cubicBezTo>
                      <a:pt x="172" y="208"/>
                      <a:pt x="175" y="423"/>
                      <a:pt x="288" y="364"/>
                    </a:cubicBezTo>
                    <a:cubicBezTo>
                      <a:pt x="289" y="363"/>
                      <a:pt x="292" y="354"/>
                      <a:pt x="300" y="352"/>
                    </a:cubicBezTo>
                    <a:cubicBezTo>
                      <a:pt x="310" y="317"/>
                      <a:pt x="305" y="279"/>
                      <a:pt x="284" y="2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4" name="Google Shape;214;p11"/>
              <p:cNvSpPr/>
              <p:nvPr/>
            </p:nvSpPr>
            <p:spPr>
              <a:xfrm>
                <a:off x="3617254" y="6233630"/>
                <a:ext cx="129669" cy="169804"/>
              </a:xfrm>
              <a:custGeom>
                <a:rect b="b" l="l" r="r" t="t"/>
                <a:pathLst>
                  <a:path extrusionOk="0" h="733" w="560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5" name="Google Shape;215;p11"/>
              <p:cNvSpPr/>
              <p:nvPr/>
            </p:nvSpPr>
            <p:spPr>
              <a:xfrm>
                <a:off x="3200461" y="6233630"/>
                <a:ext cx="129669" cy="169804"/>
              </a:xfrm>
              <a:custGeom>
                <a:rect b="b" l="l" r="r" t="t"/>
                <a:pathLst>
                  <a:path extrusionOk="0" h="733" w="560">
                    <a:moveTo>
                      <a:pt x="541" y="733"/>
                    </a:moveTo>
                    <a:cubicBezTo>
                      <a:pt x="520" y="733"/>
                      <a:pt x="498" y="733"/>
                      <a:pt x="477" y="733"/>
                    </a:cubicBezTo>
                    <a:cubicBezTo>
                      <a:pt x="458" y="568"/>
                      <a:pt x="507" y="346"/>
                      <a:pt x="465" y="209"/>
                    </a:cubicBezTo>
                    <a:cubicBezTo>
                      <a:pt x="429" y="91"/>
                      <a:pt x="253" y="30"/>
                      <a:pt x="145" y="125"/>
                    </a:cubicBezTo>
                    <a:cubicBezTo>
                      <a:pt x="50" y="208"/>
                      <a:pt x="68" y="391"/>
                      <a:pt x="69" y="577"/>
                    </a:cubicBezTo>
                    <a:cubicBezTo>
                      <a:pt x="91" y="512"/>
                      <a:pt x="113" y="450"/>
                      <a:pt x="133" y="381"/>
                    </a:cubicBezTo>
                    <a:cubicBezTo>
                      <a:pt x="153" y="314"/>
                      <a:pt x="162" y="238"/>
                      <a:pt x="209" y="201"/>
                    </a:cubicBezTo>
                    <a:cubicBezTo>
                      <a:pt x="368" y="76"/>
                      <a:pt x="492" y="389"/>
                      <a:pt x="297" y="413"/>
                    </a:cubicBezTo>
                    <a:cubicBezTo>
                      <a:pt x="249" y="419"/>
                      <a:pt x="218" y="401"/>
                      <a:pt x="193" y="373"/>
                    </a:cubicBezTo>
                    <a:cubicBezTo>
                      <a:pt x="159" y="498"/>
                      <a:pt x="114" y="611"/>
                      <a:pt x="77" y="733"/>
                    </a:cubicBezTo>
                    <a:cubicBezTo>
                      <a:pt x="53" y="733"/>
                      <a:pt x="29" y="733"/>
                      <a:pt x="5" y="733"/>
                    </a:cubicBezTo>
                    <a:cubicBezTo>
                      <a:pt x="8" y="582"/>
                      <a:pt x="0" y="440"/>
                      <a:pt x="5" y="321"/>
                    </a:cubicBezTo>
                    <a:cubicBezTo>
                      <a:pt x="11" y="169"/>
                      <a:pt x="84" y="33"/>
                      <a:pt x="241" y="17"/>
                    </a:cubicBezTo>
                    <a:cubicBezTo>
                      <a:pt x="401" y="0"/>
                      <a:pt x="524" y="91"/>
                      <a:pt x="541" y="225"/>
                    </a:cubicBezTo>
                    <a:cubicBezTo>
                      <a:pt x="560" y="379"/>
                      <a:pt x="527" y="557"/>
                      <a:pt x="541" y="733"/>
                    </a:cubicBezTo>
                    <a:close/>
                    <a:moveTo>
                      <a:pt x="241" y="341"/>
                    </a:moveTo>
                    <a:cubicBezTo>
                      <a:pt x="260" y="350"/>
                      <a:pt x="294" y="352"/>
                      <a:pt x="317" y="345"/>
                    </a:cubicBezTo>
                    <a:cubicBezTo>
                      <a:pt x="414" y="228"/>
                      <a:pt x="155" y="200"/>
                      <a:pt x="241" y="3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>
                <a:off x="2690020" y="6219480"/>
                <a:ext cx="130183" cy="183955"/>
              </a:xfrm>
              <a:custGeom>
                <a:rect b="b" l="l" r="r" t="t"/>
                <a:pathLst>
                  <a:path extrusionOk="0" h="794" w="562">
                    <a:moveTo>
                      <a:pt x="354" y="722"/>
                    </a:moveTo>
                    <a:cubicBezTo>
                      <a:pt x="391" y="731"/>
                      <a:pt x="446" y="723"/>
                      <a:pt x="490" y="726"/>
                    </a:cubicBezTo>
                    <a:cubicBezTo>
                      <a:pt x="499" y="521"/>
                      <a:pt x="491" y="298"/>
                      <a:pt x="494" y="86"/>
                    </a:cubicBezTo>
                    <a:cubicBezTo>
                      <a:pt x="517" y="86"/>
                      <a:pt x="539" y="86"/>
                      <a:pt x="562" y="86"/>
                    </a:cubicBezTo>
                    <a:cubicBezTo>
                      <a:pt x="562" y="322"/>
                      <a:pt x="562" y="558"/>
                      <a:pt x="562" y="794"/>
                    </a:cubicBezTo>
                    <a:cubicBezTo>
                      <a:pt x="441" y="794"/>
                      <a:pt x="319" y="794"/>
                      <a:pt x="198" y="794"/>
                    </a:cubicBezTo>
                    <a:cubicBezTo>
                      <a:pt x="200" y="772"/>
                      <a:pt x="194" y="742"/>
                      <a:pt x="202" y="726"/>
                    </a:cubicBezTo>
                    <a:cubicBezTo>
                      <a:pt x="230" y="726"/>
                      <a:pt x="258" y="726"/>
                      <a:pt x="286" y="726"/>
                    </a:cubicBezTo>
                    <a:cubicBezTo>
                      <a:pt x="297" y="618"/>
                      <a:pt x="272" y="509"/>
                      <a:pt x="286" y="394"/>
                    </a:cubicBezTo>
                    <a:cubicBezTo>
                      <a:pt x="295" y="319"/>
                      <a:pt x="349" y="283"/>
                      <a:pt x="346" y="218"/>
                    </a:cubicBezTo>
                    <a:cubicBezTo>
                      <a:pt x="342" y="133"/>
                      <a:pt x="237" y="126"/>
                      <a:pt x="154" y="158"/>
                    </a:cubicBezTo>
                    <a:cubicBezTo>
                      <a:pt x="192" y="171"/>
                      <a:pt x="226" y="173"/>
                      <a:pt x="246" y="198"/>
                    </a:cubicBezTo>
                    <a:cubicBezTo>
                      <a:pt x="326" y="296"/>
                      <a:pt x="201" y="438"/>
                      <a:pt x="90" y="378"/>
                    </a:cubicBezTo>
                    <a:cubicBezTo>
                      <a:pt x="65" y="364"/>
                      <a:pt x="39" y="327"/>
                      <a:pt x="34" y="290"/>
                    </a:cubicBezTo>
                    <a:cubicBezTo>
                      <a:pt x="0" y="40"/>
                      <a:pt x="420" y="0"/>
                      <a:pt x="418" y="222"/>
                    </a:cubicBezTo>
                    <a:cubicBezTo>
                      <a:pt x="417" y="288"/>
                      <a:pt x="365" y="328"/>
                      <a:pt x="354" y="398"/>
                    </a:cubicBezTo>
                    <a:cubicBezTo>
                      <a:pt x="339" y="500"/>
                      <a:pt x="365" y="597"/>
                      <a:pt x="354" y="722"/>
                    </a:cubicBezTo>
                    <a:close/>
                    <a:moveTo>
                      <a:pt x="114" y="318"/>
                    </a:moveTo>
                    <a:cubicBezTo>
                      <a:pt x="172" y="360"/>
                      <a:pt x="243" y="273"/>
                      <a:pt x="186" y="222"/>
                    </a:cubicBezTo>
                    <a:cubicBezTo>
                      <a:pt x="109" y="182"/>
                      <a:pt x="66" y="283"/>
                      <a:pt x="114" y="3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>
                <a:off x="3881737" y="6232086"/>
                <a:ext cx="163372" cy="171348"/>
              </a:xfrm>
              <a:custGeom>
                <a:rect b="b" l="l" r="r" t="t"/>
                <a:pathLst>
                  <a:path extrusionOk="0" h="740" w="706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>
                <a:off x="2994638" y="6232086"/>
                <a:ext cx="163630" cy="171348"/>
              </a:xfrm>
              <a:custGeom>
                <a:rect b="b" l="l" r="r" t="t"/>
                <a:pathLst>
                  <a:path extrusionOk="0" h="740" w="706">
                    <a:moveTo>
                      <a:pt x="290" y="672"/>
                    </a:moveTo>
                    <a:cubicBezTo>
                      <a:pt x="406" y="672"/>
                      <a:pt x="522" y="672"/>
                      <a:pt x="638" y="672"/>
                    </a:cubicBezTo>
                    <a:cubicBezTo>
                      <a:pt x="638" y="459"/>
                      <a:pt x="638" y="245"/>
                      <a:pt x="638" y="32"/>
                    </a:cubicBezTo>
                    <a:cubicBezTo>
                      <a:pt x="661" y="32"/>
                      <a:pt x="683" y="32"/>
                      <a:pt x="706" y="32"/>
                    </a:cubicBezTo>
                    <a:cubicBezTo>
                      <a:pt x="706" y="268"/>
                      <a:pt x="706" y="504"/>
                      <a:pt x="706" y="740"/>
                    </a:cubicBezTo>
                    <a:cubicBezTo>
                      <a:pt x="517" y="740"/>
                      <a:pt x="327" y="740"/>
                      <a:pt x="138" y="740"/>
                    </a:cubicBezTo>
                    <a:cubicBezTo>
                      <a:pt x="138" y="719"/>
                      <a:pt x="138" y="697"/>
                      <a:pt x="138" y="676"/>
                    </a:cubicBezTo>
                    <a:cubicBezTo>
                      <a:pt x="159" y="667"/>
                      <a:pt x="195" y="674"/>
                      <a:pt x="222" y="672"/>
                    </a:cubicBezTo>
                    <a:cubicBezTo>
                      <a:pt x="222" y="531"/>
                      <a:pt x="222" y="389"/>
                      <a:pt x="222" y="248"/>
                    </a:cubicBezTo>
                    <a:cubicBezTo>
                      <a:pt x="40" y="312"/>
                      <a:pt x="0" y="45"/>
                      <a:pt x="154" y="24"/>
                    </a:cubicBezTo>
                    <a:cubicBezTo>
                      <a:pt x="326" y="0"/>
                      <a:pt x="290" y="215"/>
                      <a:pt x="290" y="380"/>
                    </a:cubicBezTo>
                    <a:cubicBezTo>
                      <a:pt x="290" y="485"/>
                      <a:pt x="290" y="585"/>
                      <a:pt x="290" y="672"/>
                    </a:cubicBezTo>
                    <a:close/>
                    <a:moveTo>
                      <a:pt x="126" y="104"/>
                    </a:moveTo>
                    <a:cubicBezTo>
                      <a:pt x="88" y="173"/>
                      <a:pt x="167" y="221"/>
                      <a:pt x="218" y="180"/>
                    </a:cubicBezTo>
                    <a:cubicBezTo>
                      <a:pt x="267" y="112"/>
                      <a:pt x="175" y="53"/>
                      <a:pt x="126" y="1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19" name="Google Shape;219;p11"/>
              <p:cNvSpPr/>
              <p:nvPr/>
            </p:nvSpPr>
            <p:spPr>
              <a:xfrm>
                <a:off x="3781912" y="6146155"/>
                <a:ext cx="128125" cy="69208"/>
              </a:xfrm>
              <a:custGeom>
                <a:rect b="b" l="l" r="r" t="t"/>
                <a:pathLst>
                  <a:path extrusionOk="0" h="299" w="554">
                    <a:moveTo>
                      <a:pt x="554" y="67"/>
                    </a:moveTo>
                    <a:cubicBezTo>
                      <a:pt x="480" y="153"/>
                      <a:pt x="377" y="270"/>
                      <a:pt x="234" y="287"/>
                    </a:cubicBezTo>
                    <a:cubicBezTo>
                      <a:pt x="135" y="299"/>
                      <a:pt x="43" y="264"/>
                      <a:pt x="30" y="191"/>
                    </a:cubicBezTo>
                    <a:cubicBezTo>
                      <a:pt x="0" y="23"/>
                      <a:pt x="272" y="0"/>
                      <a:pt x="246" y="179"/>
                    </a:cubicBezTo>
                    <a:cubicBezTo>
                      <a:pt x="243" y="200"/>
                      <a:pt x="238" y="205"/>
                      <a:pt x="222" y="227"/>
                    </a:cubicBezTo>
                    <a:cubicBezTo>
                      <a:pt x="347" y="192"/>
                      <a:pt x="439" y="124"/>
                      <a:pt x="502" y="27"/>
                    </a:cubicBezTo>
                    <a:cubicBezTo>
                      <a:pt x="525" y="34"/>
                      <a:pt x="537" y="53"/>
                      <a:pt x="554" y="67"/>
                    </a:cubicBezTo>
                    <a:close/>
                    <a:moveTo>
                      <a:pt x="182" y="131"/>
                    </a:moveTo>
                    <a:cubicBezTo>
                      <a:pt x="152" y="84"/>
                      <a:pt x="58" y="117"/>
                      <a:pt x="94" y="195"/>
                    </a:cubicBezTo>
                    <a:cubicBezTo>
                      <a:pt x="146" y="242"/>
                      <a:pt x="217" y="185"/>
                      <a:pt x="182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20" name="Google Shape;220;p11"/>
            <p:cNvGrpSpPr/>
            <p:nvPr/>
          </p:nvGrpSpPr>
          <p:grpSpPr>
            <a:xfrm>
              <a:off x="3754846" y="5195652"/>
              <a:ext cx="837045" cy="261824"/>
              <a:chOff x="8632347" y="6167032"/>
              <a:chExt cx="840228" cy="271928"/>
            </a:xfrm>
          </p:grpSpPr>
          <p:sp>
            <p:nvSpPr>
              <p:cNvPr id="221" name="Google Shape;221;p11"/>
              <p:cNvSpPr/>
              <p:nvPr/>
            </p:nvSpPr>
            <p:spPr>
              <a:xfrm>
                <a:off x="8632347" y="6169214"/>
                <a:ext cx="243121" cy="269746"/>
              </a:xfrm>
              <a:custGeom>
                <a:rect b="b" l="l" r="r" t="t"/>
                <a:pathLst>
                  <a:path extrusionOk="0" h="262" w="236">
                    <a:moveTo>
                      <a:pt x="128" y="112"/>
                    </a:moveTo>
                    <a:cubicBezTo>
                      <a:pt x="147" y="130"/>
                      <a:pt x="147" y="130"/>
                      <a:pt x="147" y="130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4" y="135"/>
                      <a:pt x="128" y="140"/>
                      <a:pt x="118" y="148"/>
                    </a:cubicBezTo>
                    <a:cubicBezTo>
                      <a:pt x="206" y="148"/>
                      <a:pt x="206" y="148"/>
                      <a:pt x="206" y="148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36" y="155"/>
                      <a:pt x="236" y="155"/>
                      <a:pt x="236" y="155"/>
                    </a:cubicBezTo>
                    <a:cubicBezTo>
                      <a:pt x="224" y="161"/>
                      <a:pt x="224" y="161"/>
                      <a:pt x="224" y="161"/>
                    </a:cubicBezTo>
                    <a:cubicBezTo>
                      <a:pt x="186" y="200"/>
                      <a:pt x="149" y="226"/>
                      <a:pt x="113" y="239"/>
                    </a:cubicBezTo>
                    <a:cubicBezTo>
                      <a:pt x="76" y="251"/>
                      <a:pt x="38" y="259"/>
                      <a:pt x="0" y="262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42" y="252"/>
                      <a:pt x="80" y="241"/>
                      <a:pt x="114" y="226"/>
                    </a:cubicBezTo>
                    <a:cubicBezTo>
                      <a:pt x="148" y="211"/>
                      <a:pt x="179" y="187"/>
                      <a:pt x="206" y="154"/>
                    </a:cubicBezTo>
                    <a:cubicBezTo>
                      <a:pt x="113" y="154"/>
                      <a:pt x="113" y="154"/>
                      <a:pt x="113" y="154"/>
                    </a:cubicBezTo>
                    <a:cubicBezTo>
                      <a:pt x="86" y="174"/>
                      <a:pt x="55" y="190"/>
                      <a:pt x="19" y="203"/>
                    </a:cubicBezTo>
                    <a:cubicBezTo>
                      <a:pt x="17" y="198"/>
                      <a:pt x="17" y="198"/>
                      <a:pt x="17" y="198"/>
                    </a:cubicBezTo>
                    <a:cubicBezTo>
                      <a:pt x="40" y="187"/>
                      <a:pt x="60" y="175"/>
                      <a:pt x="78" y="162"/>
                    </a:cubicBezTo>
                    <a:cubicBezTo>
                      <a:pt x="97" y="148"/>
                      <a:pt x="113" y="132"/>
                      <a:pt x="128" y="112"/>
                    </a:cubicBezTo>
                    <a:close/>
                    <a:moveTo>
                      <a:pt x="99" y="45"/>
                    </a:moveTo>
                    <a:cubicBezTo>
                      <a:pt x="86" y="53"/>
                      <a:pt x="86" y="53"/>
                      <a:pt x="86" y="53"/>
                    </a:cubicBezTo>
                    <a:cubicBezTo>
                      <a:pt x="101" y="62"/>
                      <a:pt x="111" y="69"/>
                      <a:pt x="114" y="75"/>
                    </a:cubicBezTo>
                    <a:cubicBezTo>
                      <a:pt x="118" y="81"/>
                      <a:pt x="117" y="87"/>
                      <a:pt x="111" y="93"/>
                    </a:cubicBezTo>
                    <a:cubicBezTo>
                      <a:pt x="106" y="99"/>
                      <a:pt x="102" y="98"/>
                      <a:pt x="100" y="90"/>
                    </a:cubicBezTo>
                    <a:cubicBezTo>
                      <a:pt x="98" y="81"/>
                      <a:pt x="92" y="70"/>
                      <a:pt x="82" y="55"/>
                    </a:cubicBezTo>
                    <a:cubicBezTo>
                      <a:pt x="73" y="61"/>
                      <a:pt x="62" y="67"/>
                      <a:pt x="50" y="73"/>
                    </a:cubicBezTo>
                    <a:cubicBezTo>
                      <a:pt x="39" y="79"/>
                      <a:pt x="25" y="85"/>
                      <a:pt x="10" y="9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37" y="73"/>
                      <a:pt x="61" y="57"/>
                      <a:pt x="79" y="41"/>
                    </a:cubicBezTo>
                    <a:cubicBezTo>
                      <a:pt x="98" y="25"/>
                      <a:pt x="110" y="12"/>
                      <a:pt x="117" y="0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05" y="39"/>
                      <a:pt x="105" y="39"/>
                      <a:pt x="105" y="39"/>
                    </a:cubicBezTo>
                    <a:cubicBezTo>
                      <a:pt x="191" y="39"/>
                      <a:pt x="191" y="39"/>
                      <a:pt x="191" y="39"/>
                    </a:cubicBezTo>
                    <a:cubicBezTo>
                      <a:pt x="204" y="26"/>
                      <a:pt x="204" y="26"/>
                      <a:pt x="204" y="26"/>
                    </a:cubicBezTo>
                    <a:cubicBezTo>
                      <a:pt x="224" y="46"/>
                      <a:pt x="224" y="46"/>
                      <a:pt x="224" y="46"/>
                    </a:cubicBezTo>
                    <a:cubicBezTo>
                      <a:pt x="211" y="51"/>
                      <a:pt x="211" y="51"/>
                      <a:pt x="211" y="51"/>
                    </a:cubicBezTo>
                    <a:cubicBezTo>
                      <a:pt x="190" y="71"/>
                      <a:pt x="163" y="90"/>
                      <a:pt x="132" y="108"/>
                    </a:cubicBezTo>
                    <a:cubicBezTo>
                      <a:pt x="101" y="125"/>
                      <a:pt x="58" y="138"/>
                      <a:pt x="2" y="145"/>
                    </a:cubicBezTo>
                    <a:cubicBezTo>
                      <a:pt x="1" y="141"/>
                      <a:pt x="1" y="141"/>
                      <a:pt x="1" y="141"/>
                    </a:cubicBezTo>
                    <a:cubicBezTo>
                      <a:pt x="38" y="134"/>
                      <a:pt x="72" y="124"/>
                      <a:pt x="104" y="109"/>
                    </a:cubicBezTo>
                    <a:cubicBezTo>
                      <a:pt x="135" y="95"/>
                      <a:pt x="164" y="74"/>
                      <a:pt x="191" y="45"/>
                    </a:cubicBezTo>
                    <a:lnTo>
                      <a:pt x="99" y="45"/>
                    </a:lnTo>
                    <a:close/>
                    <a:moveTo>
                      <a:pt x="93" y="169"/>
                    </a:moveTo>
                    <a:cubicBezTo>
                      <a:pt x="107" y="179"/>
                      <a:pt x="115" y="188"/>
                      <a:pt x="119" y="195"/>
                    </a:cubicBezTo>
                    <a:cubicBezTo>
                      <a:pt x="122" y="202"/>
                      <a:pt x="121" y="209"/>
                      <a:pt x="114" y="216"/>
                    </a:cubicBezTo>
                    <a:cubicBezTo>
                      <a:pt x="108" y="222"/>
                      <a:pt x="104" y="220"/>
                      <a:pt x="102" y="209"/>
                    </a:cubicBezTo>
                    <a:cubicBezTo>
                      <a:pt x="101" y="199"/>
                      <a:pt x="97" y="186"/>
                      <a:pt x="90" y="172"/>
                    </a:cubicBezTo>
                    <a:lnTo>
                      <a:pt x="93" y="1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8908640" y="6167032"/>
                <a:ext cx="273238" cy="270182"/>
              </a:xfrm>
              <a:custGeom>
                <a:rect b="b" l="l" r="r" t="t"/>
                <a:pathLst>
                  <a:path extrusionOk="0" h="262" w="265">
                    <a:moveTo>
                      <a:pt x="26" y="10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46" y="15"/>
                      <a:pt x="57" y="23"/>
                      <a:pt x="60" y="29"/>
                    </a:cubicBezTo>
                    <a:cubicBezTo>
                      <a:pt x="63" y="36"/>
                      <a:pt x="60" y="43"/>
                      <a:pt x="52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26" y="56"/>
                      <a:pt x="19" y="57"/>
                      <a:pt x="10" y="6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4" y="40"/>
                      <a:pt x="42" y="34"/>
                    </a:cubicBezTo>
                    <a:cubicBezTo>
                      <a:pt x="40" y="28"/>
                      <a:pt x="34" y="20"/>
                      <a:pt x="26" y="10"/>
                    </a:cubicBezTo>
                    <a:close/>
                    <a:moveTo>
                      <a:pt x="10" y="87"/>
                    </a:moveTo>
                    <a:cubicBezTo>
                      <a:pt x="61" y="87"/>
                      <a:pt x="61" y="87"/>
                      <a:pt x="61" y="8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89" y="93"/>
                      <a:pt x="89" y="93"/>
                      <a:pt x="89" y="93"/>
                    </a:cubicBezTo>
                    <a:cubicBezTo>
                      <a:pt x="42" y="93"/>
                      <a:pt x="42" y="93"/>
                      <a:pt x="42" y="93"/>
                    </a:cubicBezTo>
                    <a:cubicBezTo>
                      <a:pt x="36" y="93"/>
                      <a:pt x="29" y="94"/>
                      <a:pt x="21" y="97"/>
                    </a:cubicBezTo>
                    <a:lnTo>
                      <a:pt x="10" y="87"/>
                    </a:lnTo>
                    <a:close/>
                    <a:moveTo>
                      <a:pt x="13" y="128"/>
                    </a:moveTo>
                    <a:cubicBezTo>
                      <a:pt x="62" y="128"/>
                      <a:pt x="62" y="128"/>
                      <a:pt x="62" y="128"/>
                    </a:cubicBezTo>
                    <a:cubicBezTo>
                      <a:pt x="73" y="117"/>
                      <a:pt x="73" y="117"/>
                      <a:pt x="73" y="117"/>
                    </a:cubicBezTo>
                    <a:cubicBezTo>
                      <a:pt x="89" y="135"/>
                      <a:pt x="89" y="135"/>
                      <a:pt x="89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38" y="135"/>
                      <a:pt x="31" y="136"/>
                      <a:pt x="23" y="138"/>
                    </a:cubicBezTo>
                    <a:lnTo>
                      <a:pt x="13" y="128"/>
                    </a:lnTo>
                    <a:close/>
                    <a:moveTo>
                      <a:pt x="16" y="159"/>
                    </a:moveTo>
                    <a:cubicBezTo>
                      <a:pt x="33" y="168"/>
                      <a:pt x="33" y="168"/>
                      <a:pt x="33" y="168"/>
                    </a:cubicBezTo>
                    <a:cubicBezTo>
                      <a:pt x="67" y="168"/>
                      <a:pt x="67" y="168"/>
                      <a:pt x="67" y="168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1" y="178"/>
                      <a:pt x="81" y="178"/>
                      <a:pt x="81" y="178"/>
                    </a:cubicBezTo>
                    <a:cubicBezTo>
                      <a:pt x="81" y="202"/>
                      <a:pt x="82" y="221"/>
                      <a:pt x="82" y="234"/>
                    </a:cubicBezTo>
                    <a:cubicBezTo>
                      <a:pt x="68" y="242"/>
                      <a:pt x="68" y="242"/>
                      <a:pt x="68" y="242"/>
                    </a:cubicBezTo>
                    <a:cubicBezTo>
                      <a:pt x="68" y="229"/>
                      <a:pt x="68" y="229"/>
                      <a:pt x="68" y="229"/>
                    </a:cubicBezTo>
                    <a:cubicBezTo>
                      <a:pt x="31" y="229"/>
                      <a:pt x="31" y="229"/>
                      <a:pt x="31" y="229"/>
                    </a:cubicBezTo>
                    <a:cubicBezTo>
                      <a:pt x="31" y="245"/>
                      <a:pt x="31" y="245"/>
                      <a:pt x="31" y="245"/>
                    </a:cubicBezTo>
                    <a:cubicBezTo>
                      <a:pt x="16" y="252"/>
                      <a:pt x="16" y="252"/>
                      <a:pt x="16" y="252"/>
                    </a:cubicBezTo>
                    <a:cubicBezTo>
                      <a:pt x="17" y="244"/>
                      <a:pt x="17" y="229"/>
                      <a:pt x="17" y="206"/>
                    </a:cubicBezTo>
                    <a:cubicBezTo>
                      <a:pt x="17" y="183"/>
                      <a:pt x="17" y="167"/>
                      <a:pt x="16" y="159"/>
                    </a:cubicBezTo>
                    <a:close/>
                    <a:moveTo>
                      <a:pt x="31" y="174"/>
                    </a:moveTo>
                    <a:cubicBezTo>
                      <a:pt x="31" y="223"/>
                      <a:pt x="31" y="223"/>
                      <a:pt x="31" y="223"/>
                    </a:cubicBezTo>
                    <a:cubicBezTo>
                      <a:pt x="68" y="223"/>
                      <a:pt x="68" y="223"/>
                      <a:pt x="68" y="223"/>
                    </a:cubicBezTo>
                    <a:cubicBezTo>
                      <a:pt x="68" y="174"/>
                      <a:pt x="68" y="174"/>
                      <a:pt x="68" y="174"/>
                    </a:cubicBezTo>
                    <a:lnTo>
                      <a:pt x="31" y="174"/>
                    </a:lnTo>
                    <a:close/>
                    <a:moveTo>
                      <a:pt x="104" y="154"/>
                    </a:moveTo>
                    <a:cubicBezTo>
                      <a:pt x="104" y="35"/>
                      <a:pt x="104" y="35"/>
                      <a:pt x="104" y="35"/>
                    </a:cubicBezTo>
                    <a:cubicBezTo>
                      <a:pt x="117" y="43"/>
                      <a:pt x="117" y="43"/>
                      <a:pt x="117" y="43"/>
                    </a:cubicBezTo>
                    <a:cubicBezTo>
                      <a:pt x="126" y="43"/>
                      <a:pt x="126" y="43"/>
                      <a:pt x="126" y="43"/>
                    </a:cubicBezTo>
                    <a:cubicBezTo>
                      <a:pt x="131" y="25"/>
                      <a:pt x="134" y="11"/>
                      <a:pt x="135" y="0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1" y="12"/>
                      <a:pt x="148" y="16"/>
                      <a:pt x="144" y="23"/>
                    </a:cubicBezTo>
                    <a:cubicBezTo>
                      <a:pt x="139" y="29"/>
                      <a:pt x="136" y="36"/>
                      <a:pt x="132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79" y="44"/>
                      <a:pt x="179" y="44"/>
                      <a:pt x="179" y="44"/>
                    </a:cubicBezTo>
                    <a:cubicBezTo>
                      <a:pt x="172" y="52"/>
                      <a:pt x="172" y="52"/>
                      <a:pt x="172" y="52"/>
                    </a:cubicBezTo>
                    <a:cubicBezTo>
                      <a:pt x="172" y="237"/>
                      <a:pt x="172" y="237"/>
                      <a:pt x="172" y="237"/>
                    </a:cubicBezTo>
                    <a:cubicBezTo>
                      <a:pt x="173" y="248"/>
                      <a:pt x="166" y="256"/>
                      <a:pt x="152" y="261"/>
                    </a:cubicBezTo>
                    <a:cubicBezTo>
                      <a:pt x="150" y="251"/>
                      <a:pt x="141" y="244"/>
                      <a:pt x="125" y="241"/>
                    </a:cubicBezTo>
                    <a:cubicBezTo>
                      <a:pt x="125" y="236"/>
                      <a:pt x="125" y="236"/>
                      <a:pt x="125" y="236"/>
                    </a:cubicBezTo>
                    <a:cubicBezTo>
                      <a:pt x="139" y="238"/>
                      <a:pt x="147" y="238"/>
                      <a:pt x="152" y="238"/>
                    </a:cubicBezTo>
                    <a:cubicBezTo>
                      <a:pt x="156" y="237"/>
                      <a:pt x="159" y="235"/>
                      <a:pt x="159" y="229"/>
                    </a:cubicBezTo>
                    <a:cubicBezTo>
                      <a:pt x="159" y="162"/>
                      <a:pt x="159" y="162"/>
                      <a:pt x="159" y="162"/>
                    </a:cubicBezTo>
                    <a:cubicBezTo>
                      <a:pt x="138" y="205"/>
                      <a:pt x="108" y="237"/>
                      <a:pt x="69" y="257"/>
                    </a:cubicBezTo>
                    <a:cubicBezTo>
                      <a:pt x="68" y="254"/>
                      <a:pt x="68" y="254"/>
                      <a:pt x="68" y="254"/>
                    </a:cubicBezTo>
                    <a:cubicBezTo>
                      <a:pt x="102" y="229"/>
                      <a:pt x="127" y="198"/>
                      <a:pt x="143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0" y="161"/>
                      <a:pt x="103" y="162"/>
                      <a:pt x="95" y="164"/>
                    </a:cubicBezTo>
                    <a:cubicBezTo>
                      <a:pt x="85" y="154"/>
                      <a:pt x="85" y="154"/>
                      <a:pt x="85" y="154"/>
                    </a:cubicBezTo>
                    <a:lnTo>
                      <a:pt x="104" y="154"/>
                    </a:lnTo>
                    <a:close/>
                    <a:moveTo>
                      <a:pt x="117" y="50"/>
                    </a:moveTo>
                    <a:cubicBezTo>
                      <a:pt x="117" y="80"/>
                      <a:pt x="117" y="80"/>
                      <a:pt x="117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50"/>
                      <a:pt x="159" y="50"/>
                      <a:pt x="159" y="50"/>
                    </a:cubicBezTo>
                    <a:lnTo>
                      <a:pt x="117" y="50"/>
                    </a:lnTo>
                    <a:close/>
                    <a:moveTo>
                      <a:pt x="117" y="87"/>
                    </a:move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9" y="87"/>
                      <a:pt x="159" y="87"/>
                      <a:pt x="159" y="87"/>
                    </a:cubicBezTo>
                    <a:lnTo>
                      <a:pt x="117" y="87"/>
                    </a:lnTo>
                    <a:close/>
                    <a:moveTo>
                      <a:pt x="117" y="123"/>
                    </a:move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59" y="154"/>
                      <a:pt x="159" y="154"/>
                      <a:pt x="159" y="154"/>
                    </a:cubicBezTo>
                    <a:cubicBezTo>
                      <a:pt x="159" y="123"/>
                      <a:pt x="159" y="123"/>
                      <a:pt x="159" y="123"/>
                    </a:cubicBezTo>
                    <a:lnTo>
                      <a:pt x="117" y="123"/>
                    </a:lnTo>
                    <a:close/>
                    <a:moveTo>
                      <a:pt x="238" y="79"/>
                    </a:moveTo>
                    <a:cubicBezTo>
                      <a:pt x="250" y="69"/>
                      <a:pt x="250" y="69"/>
                      <a:pt x="250" y="69"/>
                    </a:cubicBezTo>
                    <a:cubicBezTo>
                      <a:pt x="265" y="87"/>
                      <a:pt x="265" y="87"/>
                      <a:pt x="265" y="87"/>
                    </a:cubicBezTo>
                    <a:cubicBezTo>
                      <a:pt x="238" y="87"/>
                      <a:pt x="238" y="87"/>
                      <a:pt x="238" y="87"/>
                    </a:cubicBezTo>
                    <a:cubicBezTo>
                      <a:pt x="238" y="237"/>
                      <a:pt x="238" y="237"/>
                      <a:pt x="238" y="237"/>
                    </a:cubicBezTo>
                    <a:cubicBezTo>
                      <a:pt x="238" y="247"/>
                      <a:pt x="231" y="255"/>
                      <a:pt x="217" y="262"/>
                    </a:cubicBezTo>
                    <a:cubicBezTo>
                      <a:pt x="216" y="252"/>
                      <a:pt x="206" y="244"/>
                      <a:pt x="187" y="238"/>
                    </a:cubicBezTo>
                    <a:cubicBezTo>
                      <a:pt x="188" y="234"/>
                      <a:pt x="188" y="234"/>
                      <a:pt x="188" y="234"/>
                    </a:cubicBezTo>
                    <a:cubicBezTo>
                      <a:pt x="204" y="236"/>
                      <a:pt x="214" y="237"/>
                      <a:pt x="218" y="237"/>
                    </a:cubicBezTo>
                    <a:cubicBezTo>
                      <a:pt x="222" y="236"/>
                      <a:pt x="224" y="234"/>
                      <a:pt x="225" y="230"/>
                    </a:cubicBezTo>
                    <a:cubicBezTo>
                      <a:pt x="225" y="87"/>
                      <a:pt x="225" y="87"/>
                      <a:pt x="225" y="87"/>
                    </a:cubicBezTo>
                    <a:cubicBezTo>
                      <a:pt x="207" y="87"/>
                      <a:pt x="207" y="87"/>
                      <a:pt x="207" y="87"/>
                    </a:cubicBezTo>
                    <a:cubicBezTo>
                      <a:pt x="201" y="87"/>
                      <a:pt x="194" y="88"/>
                      <a:pt x="186" y="90"/>
                    </a:cubicBezTo>
                    <a:cubicBezTo>
                      <a:pt x="176" y="80"/>
                      <a:pt x="176" y="80"/>
                      <a:pt x="176" y="80"/>
                    </a:cubicBezTo>
                    <a:cubicBezTo>
                      <a:pt x="225" y="80"/>
                      <a:pt x="225" y="80"/>
                      <a:pt x="225" y="80"/>
                    </a:cubicBezTo>
                    <a:cubicBezTo>
                      <a:pt x="225" y="43"/>
                      <a:pt x="225" y="18"/>
                      <a:pt x="224" y="6"/>
                    </a:cubicBezTo>
                    <a:cubicBezTo>
                      <a:pt x="246" y="16"/>
                      <a:pt x="246" y="16"/>
                      <a:pt x="246" y="16"/>
                    </a:cubicBezTo>
                    <a:cubicBezTo>
                      <a:pt x="238" y="24"/>
                      <a:pt x="238" y="24"/>
                      <a:pt x="238" y="24"/>
                    </a:cubicBezTo>
                    <a:lnTo>
                      <a:pt x="238" y="79"/>
                    </a:lnTo>
                    <a:close/>
                    <a:moveTo>
                      <a:pt x="182" y="115"/>
                    </a:moveTo>
                    <a:cubicBezTo>
                      <a:pt x="199" y="126"/>
                      <a:pt x="209" y="134"/>
                      <a:pt x="212" y="140"/>
                    </a:cubicBezTo>
                    <a:cubicBezTo>
                      <a:pt x="215" y="146"/>
                      <a:pt x="215" y="151"/>
                      <a:pt x="213" y="155"/>
                    </a:cubicBezTo>
                    <a:cubicBezTo>
                      <a:pt x="211" y="160"/>
                      <a:pt x="209" y="163"/>
                      <a:pt x="206" y="166"/>
                    </a:cubicBezTo>
                    <a:cubicBezTo>
                      <a:pt x="203" y="168"/>
                      <a:pt x="200" y="165"/>
                      <a:pt x="198" y="155"/>
                    </a:cubicBezTo>
                    <a:cubicBezTo>
                      <a:pt x="196" y="144"/>
                      <a:pt x="189" y="132"/>
                      <a:pt x="179" y="118"/>
                    </a:cubicBezTo>
                    <a:lnTo>
                      <a:pt x="182" y="1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3" name="Google Shape;223;p11"/>
              <p:cNvSpPr/>
              <p:nvPr/>
            </p:nvSpPr>
            <p:spPr>
              <a:xfrm>
                <a:off x="9210686" y="6177071"/>
                <a:ext cx="261889" cy="257088"/>
              </a:xfrm>
              <a:custGeom>
                <a:rect b="b" l="l" r="r" t="t"/>
                <a:pathLst>
                  <a:path extrusionOk="0" h="249" w="254">
                    <a:moveTo>
                      <a:pt x="0" y="222"/>
                    </a:moveTo>
                    <a:cubicBezTo>
                      <a:pt x="1" y="208"/>
                      <a:pt x="1" y="175"/>
                      <a:pt x="1" y="122"/>
                    </a:cubicBezTo>
                    <a:cubicBezTo>
                      <a:pt x="1" y="69"/>
                      <a:pt x="1" y="35"/>
                      <a:pt x="0" y="18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8" y="139"/>
                      <a:pt x="78" y="194"/>
                      <a:pt x="79" y="204"/>
                    </a:cubicBezTo>
                    <a:cubicBezTo>
                      <a:pt x="63" y="211"/>
                      <a:pt x="63" y="211"/>
                      <a:pt x="63" y="211"/>
                    </a:cubicBezTo>
                    <a:cubicBezTo>
                      <a:pt x="63" y="190"/>
                      <a:pt x="63" y="190"/>
                      <a:pt x="63" y="190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6" y="214"/>
                      <a:pt x="16" y="214"/>
                      <a:pt x="16" y="214"/>
                    </a:cubicBezTo>
                    <a:lnTo>
                      <a:pt x="0" y="222"/>
                    </a:lnTo>
                    <a:close/>
                    <a:moveTo>
                      <a:pt x="16" y="34"/>
                    </a:moveTo>
                    <a:cubicBezTo>
                      <a:pt x="16" y="105"/>
                      <a:pt x="16" y="105"/>
                      <a:pt x="16" y="105"/>
                    </a:cubicBezTo>
                    <a:cubicBezTo>
                      <a:pt x="63" y="105"/>
                      <a:pt x="63" y="105"/>
                      <a:pt x="63" y="105"/>
                    </a:cubicBezTo>
                    <a:cubicBezTo>
                      <a:pt x="63" y="34"/>
                      <a:pt x="63" y="34"/>
                      <a:pt x="63" y="34"/>
                    </a:cubicBezTo>
                    <a:lnTo>
                      <a:pt x="16" y="34"/>
                    </a:lnTo>
                    <a:close/>
                    <a:moveTo>
                      <a:pt x="16" y="111"/>
                    </a:moveTo>
                    <a:cubicBezTo>
                      <a:pt x="16" y="183"/>
                      <a:pt x="16" y="183"/>
                      <a:pt x="16" y="183"/>
                    </a:cubicBezTo>
                    <a:cubicBezTo>
                      <a:pt x="63" y="183"/>
                      <a:pt x="63" y="183"/>
                      <a:pt x="63" y="183"/>
                    </a:cubicBezTo>
                    <a:cubicBezTo>
                      <a:pt x="63" y="111"/>
                      <a:pt x="63" y="111"/>
                      <a:pt x="63" y="111"/>
                    </a:cubicBezTo>
                    <a:lnTo>
                      <a:pt x="16" y="111"/>
                    </a:lnTo>
                    <a:close/>
                    <a:moveTo>
                      <a:pt x="94" y="249"/>
                    </a:moveTo>
                    <a:cubicBezTo>
                      <a:pt x="95" y="224"/>
                      <a:pt x="96" y="194"/>
                      <a:pt x="96" y="160"/>
                    </a:cubicBezTo>
                    <a:cubicBezTo>
                      <a:pt x="96" y="125"/>
                      <a:pt x="95" y="93"/>
                      <a:pt x="94" y="63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218" y="15"/>
                      <a:pt x="218" y="15"/>
                      <a:pt x="218" y="15"/>
                    </a:cubicBezTo>
                    <a:cubicBezTo>
                      <a:pt x="233" y="0"/>
                      <a:pt x="233" y="0"/>
                      <a:pt x="233" y="0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190" y="22"/>
                      <a:pt x="190" y="22"/>
                      <a:pt x="190" y="22"/>
                    </a:cubicBezTo>
                    <a:cubicBezTo>
                      <a:pt x="190" y="72"/>
                      <a:pt x="190" y="72"/>
                      <a:pt x="190" y="72"/>
                    </a:cubicBezTo>
                    <a:cubicBezTo>
                      <a:pt x="219" y="72"/>
                      <a:pt x="219" y="72"/>
                      <a:pt x="219" y="72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36" y="83"/>
                      <a:pt x="236" y="83"/>
                      <a:pt x="236" y="83"/>
                    </a:cubicBezTo>
                    <a:cubicBezTo>
                      <a:pt x="236" y="160"/>
                      <a:pt x="236" y="211"/>
                      <a:pt x="237" y="237"/>
                    </a:cubicBezTo>
                    <a:cubicBezTo>
                      <a:pt x="221" y="245"/>
                      <a:pt x="221" y="245"/>
                      <a:pt x="221" y="245"/>
                    </a:cubicBezTo>
                    <a:cubicBezTo>
                      <a:pt x="221" y="224"/>
                      <a:pt x="221" y="224"/>
                      <a:pt x="221" y="224"/>
                    </a:cubicBezTo>
                    <a:cubicBezTo>
                      <a:pt x="110" y="224"/>
                      <a:pt x="110" y="224"/>
                      <a:pt x="110" y="224"/>
                    </a:cubicBezTo>
                    <a:cubicBezTo>
                      <a:pt x="110" y="241"/>
                      <a:pt x="110" y="241"/>
                      <a:pt x="110" y="241"/>
                    </a:cubicBezTo>
                    <a:lnTo>
                      <a:pt x="94" y="249"/>
                    </a:lnTo>
                    <a:close/>
                    <a:moveTo>
                      <a:pt x="153" y="79"/>
                    </a:moveTo>
                    <a:cubicBezTo>
                      <a:pt x="153" y="105"/>
                      <a:pt x="150" y="127"/>
                      <a:pt x="144" y="143"/>
                    </a:cubicBezTo>
                    <a:cubicBezTo>
                      <a:pt x="139" y="160"/>
                      <a:pt x="127" y="175"/>
                      <a:pt x="110" y="188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1" y="79"/>
                      <a:pt x="221" y="79"/>
                      <a:pt x="221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144"/>
                      <a:pt x="190" y="144"/>
                      <a:pt x="190" y="144"/>
                    </a:cubicBezTo>
                    <a:cubicBezTo>
                      <a:pt x="190" y="152"/>
                      <a:pt x="193" y="155"/>
                      <a:pt x="199" y="154"/>
                    </a:cubicBezTo>
                    <a:cubicBezTo>
                      <a:pt x="203" y="154"/>
                      <a:pt x="207" y="153"/>
                      <a:pt x="211" y="151"/>
                    </a:cubicBezTo>
                    <a:cubicBezTo>
                      <a:pt x="214" y="149"/>
                      <a:pt x="217" y="152"/>
                      <a:pt x="220" y="159"/>
                    </a:cubicBezTo>
                    <a:cubicBezTo>
                      <a:pt x="222" y="165"/>
                      <a:pt x="217" y="168"/>
                      <a:pt x="203" y="168"/>
                    </a:cubicBezTo>
                    <a:cubicBezTo>
                      <a:pt x="193" y="168"/>
                      <a:pt x="193" y="168"/>
                      <a:pt x="193" y="168"/>
                    </a:cubicBezTo>
                    <a:cubicBezTo>
                      <a:pt x="182" y="168"/>
                      <a:pt x="176" y="163"/>
                      <a:pt x="176" y="152"/>
                    </a:cubicBezTo>
                    <a:cubicBezTo>
                      <a:pt x="176" y="79"/>
                      <a:pt x="176" y="79"/>
                      <a:pt x="176" y="79"/>
                    </a:cubicBezTo>
                    <a:lnTo>
                      <a:pt x="153" y="79"/>
                    </a:lnTo>
                    <a:close/>
                    <a:moveTo>
                      <a:pt x="110" y="79"/>
                    </a:moveTo>
                    <a:cubicBezTo>
                      <a:pt x="110" y="181"/>
                      <a:pt x="110" y="181"/>
                      <a:pt x="110" y="181"/>
                    </a:cubicBezTo>
                    <a:cubicBezTo>
                      <a:pt x="122" y="167"/>
                      <a:pt x="130" y="152"/>
                      <a:pt x="133" y="137"/>
                    </a:cubicBezTo>
                    <a:cubicBezTo>
                      <a:pt x="137" y="121"/>
                      <a:pt x="139" y="102"/>
                      <a:pt x="139" y="79"/>
                    </a:cubicBezTo>
                    <a:lnTo>
                      <a:pt x="110" y="79"/>
                    </a:lnTo>
                    <a:close/>
                    <a:moveTo>
                      <a:pt x="153" y="22"/>
                    </a:moveTo>
                    <a:cubicBezTo>
                      <a:pt x="153" y="72"/>
                      <a:pt x="153" y="72"/>
                      <a:pt x="153" y="72"/>
                    </a:cubicBezTo>
                    <a:cubicBezTo>
                      <a:pt x="176" y="72"/>
                      <a:pt x="176" y="72"/>
                      <a:pt x="176" y="72"/>
                    </a:cubicBezTo>
                    <a:cubicBezTo>
                      <a:pt x="176" y="22"/>
                      <a:pt x="176" y="22"/>
                      <a:pt x="176" y="22"/>
                    </a:cubicBezTo>
                    <a:lnTo>
                      <a:pt x="153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24" name="Google Shape;224;p11"/>
            <p:cNvGrpSpPr/>
            <p:nvPr/>
          </p:nvGrpSpPr>
          <p:grpSpPr>
            <a:xfrm>
              <a:off x="4680830" y="4223987"/>
              <a:ext cx="1068247" cy="168760"/>
              <a:chOff x="9809204" y="6215358"/>
              <a:chExt cx="1072317" cy="175273"/>
            </a:xfrm>
          </p:grpSpPr>
          <p:sp>
            <p:nvSpPr>
              <p:cNvPr id="225" name="Google Shape;225;p11"/>
              <p:cNvSpPr/>
              <p:nvPr/>
            </p:nvSpPr>
            <p:spPr>
              <a:xfrm>
                <a:off x="9809204" y="6217861"/>
                <a:ext cx="129935" cy="169558"/>
              </a:xfrm>
              <a:custGeom>
                <a:rect b="b" l="l" r="r" t="t"/>
                <a:pathLst>
                  <a:path extrusionOk="0" h="201" w="154">
                    <a:moveTo>
                      <a:pt x="109" y="201"/>
                    </a:moveTo>
                    <a:cubicBezTo>
                      <a:pt x="40" y="112"/>
                      <a:pt x="40" y="112"/>
                      <a:pt x="40" y="112"/>
                    </a:cubicBezTo>
                    <a:cubicBezTo>
                      <a:pt x="39" y="110"/>
                      <a:pt x="38" y="109"/>
                      <a:pt x="37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4" y="103"/>
                      <a:pt x="34" y="103"/>
                      <a:pt x="34" y="103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7" y="90"/>
                    </a:cubicBezTo>
                    <a:cubicBezTo>
                      <a:pt x="38" y="89"/>
                      <a:pt x="39" y="87"/>
                      <a:pt x="40" y="86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4" y="201"/>
                      <a:pt x="154" y="201"/>
                      <a:pt x="154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>
                <a:off x="9938068" y="6215362"/>
                <a:ext cx="124937" cy="175269"/>
              </a:xfrm>
              <a:custGeom>
                <a:rect b="b" l="l" r="r" t="t"/>
                <a:pathLst>
                  <a:path extrusionOk="0" h="208" w="14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3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5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2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2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5" y="117"/>
                      <a:pt x="33" y="124"/>
                      <a:pt x="33" y="133"/>
                    </a:cubicBezTo>
                    <a:cubicBezTo>
                      <a:pt x="33" y="141"/>
                      <a:pt x="35" y="148"/>
                      <a:pt x="37" y="154"/>
                    </a:cubicBezTo>
                    <a:cubicBezTo>
                      <a:pt x="39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9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20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3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20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>
                <a:off x="10077997" y="6263552"/>
                <a:ext cx="80317" cy="127079"/>
              </a:xfrm>
              <a:custGeom>
                <a:rect b="b" l="l" r="r" t="t"/>
                <a:pathLst>
                  <a:path extrusionOk="0" h="151" w="95">
                    <a:moveTo>
                      <a:pt x="95" y="106"/>
                    </a:moveTo>
                    <a:cubicBezTo>
                      <a:pt x="95" y="112"/>
                      <a:pt x="94" y="118"/>
                      <a:pt x="92" y="123"/>
                    </a:cubicBezTo>
                    <a:cubicBezTo>
                      <a:pt x="89" y="129"/>
                      <a:pt x="86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6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7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4" y="123"/>
                      <a:pt x="27" y="124"/>
                      <a:pt x="30" y="124"/>
                    </a:cubicBezTo>
                    <a:cubicBezTo>
                      <a:pt x="34" y="125"/>
                      <a:pt x="37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3" y="115"/>
                      <a:pt x="63" y="110"/>
                    </a:cubicBezTo>
                    <a:cubicBezTo>
                      <a:pt x="63" y="107"/>
                      <a:pt x="62" y="105"/>
                      <a:pt x="62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3" y="95"/>
                      <a:pt x="49" y="93"/>
                    </a:cubicBezTo>
                    <a:cubicBezTo>
                      <a:pt x="45" y="91"/>
                      <a:pt x="41" y="89"/>
                      <a:pt x="35" y="86"/>
                    </a:cubicBezTo>
                    <a:cubicBezTo>
                      <a:pt x="29" y="84"/>
                      <a:pt x="25" y="82"/>
                      <a:pt x="20" y="79"/>
                    </a:cubicBezTo>
                    <a:cubicBezTo>
                      <a:pt x="16" y="77"/>
                      <a:pt x="12" y="74"/>
                      <a:pt x="10" y="70"/>
                    </a:cubicBezTo>
                    <a:cubicBezTo>
                      <a:pt x="7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2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8" y="6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8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3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4" y="46"/>
                      <a:pt x="34" y="48"/>
                    </a:cubicBezTo>
                    <a:cubicBezTo>
                      <a:pt x="35" y="50"/>
                      <a:pt x="37" y="52"/>
                      <a:pt x="39" y="53"/>
                    </a:cubicBezTo>
                    <a:cubicBezTo>
                      <a:pt x="41" y="55"/>
                      <a:pt x="43" y="57"/>
                      <a:pt x="46" y="58"/>
                    </a:cubicBezTo>
                    <a:cubicBezTo>
                      <a:pt x="50" y="60"/>
                      <a:pt x="54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2" y="76"/>
                      <a:pt x="85" y="79"/>
                    </a:cubicBezTo>
                    <a:cubicBezTo>
                      <a:pt x="88" y="83"/>
                      <a:pt x="91" y="86"/>
                      <a:pt x="93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10163311" y="6266051"/>
                <a:ext cx="103519" cy="121367"/>
              </a:xfrm>
              <a:custGeom>
                <a:rect b="b" l="l" r="r" t="t"/>
                <a:pathLst>
                  <a:path extrusionOk="0" h="340" w="290">
                    <a:moveTo>
                      <a:pt x="109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7" y="61"/>
                    </a:lnTo>
                    <a:lnTo>
                      <a:pt x="21" y="61"/>
                    </a:lnTo>
                    <a:lnTo>
                      <a:pt x="21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9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>
                <a:off x="10276112" y="6215362"/>
                <a:ext cx="124937" cy="175269"/>
              </a:xfrm>
              <a:custGeom>
                <a:rect b="b" l="l" r="r" t="t"/>
                <a:pathLst>
                  <a:path extrusionOk="0" h="208" w="148">
                    <a:moveTo>
                      <a:pt x="148" y="131"/>
                    </a:moveTo>
                    <a:cubicBezTo>
                      <a:pt x="148" y="143"/>
                      <a:pt x="146" y="153"/>
                      <a:pt x="143" y="163"/>
                    </a:cubicBezTo>
                    <a:cubicBezTo>
                      <a:pt x="139" y="172"/>
                      <a:pt x="134" y="181"/>
                      <a:pt x="128" y="187"/>
                    </a:cubicBezTo>
                    <a:cubicBezTo>
                      <a:pt x="121" y="194"/>
                      <a:pt x="113" y="199"/>
                      <a:pt x="104" y="202"/>
                    </a:cubicBezTo>
                    <a:cubicBezTo>
                      <a:pt x="95" y="206"/>
                      <a:pt x="84" y="208"/>
                      <a:pt x="73" y="208"/>
                    </a:cubicBezTo>
                    <a:cubicBezTo>
                      <a:pt x="62" y="208"/>
                      <a:pt x="52" y="206"/>
                      <a:pt x="43" y="202"/>
                    </a:cubicBezTo>
                    <a:cubicBezTo>
                      <a:pt x="34" y="199"/>
                      <a:pt x="26" y="194"/>
                      <a:pt x="20" y="188"/>
                    </a:cubicBezTo>
                    <a:cubicBezTo>
                      <a:pt x="14" y="181"/>
                      <a:pt x="9" y="174"/>
                      <a:pt x="5" y="164"/>
                    </a:cubicBezTo>
                    <a:cubicBezTo>
                      <a:pt x="2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6" y="101"/>
                    </a:cubicBezTo>
                    <a:cubicBezTo>
                      <a:pt x="10" y="91"/>
                      <a:pt x="15" y="83"/>
                      <a:pt x="22" y="76"/>
                    </a:cubicBezTo>
                    <a:cubicBezTo>
                      <a:pt x="28" y="70"/>
                      <a:pt x="36" y="65"/>
                      <a:pt x="46" y="62"/>
                    </a:cubicBezTo>
                    <a:cubicBezTo>
                      <a:pt x="55" y="58"/>
                      <a:pt x="65" y="57"/>
                      <a:pt x="77" y="57"/>
                    </a:cubicBezTo>
                    <a:cubicBezTo>
                      <a:pt x="88" y="57"/>
                      <a:pt x="99" y="59"/>
                      <a:pt x="107" y="62"/>
                    </a:cubicBezTo>
                    <a:cubicBezTo>
                      <a:pt x="116" y="66"/>
                      <a:pt x="124" y="71"/>
                      <a:pt x="130" y="77"/>
                    </a:cubicBezTo>
                    <a:cubicBezTo>
                      <a:pt x="136" y="84"/>
                      <a:pt x="141" y="92"/>
                      <a:pt x="144" y="101"/>
                    </a:cubicBezTo>
                    <a:cubicBezTo>
                      <a:pt x="147" y="110"/>
                      <a:pt x="148" y="120"/>
                      <a:pt x="148" y="131"/>
                    </a:cubicBezTo>
                    <a:close/>
                    <a:moveTo>
                      <a:pt x="62" y="17"/>
                    </a:moveTo>
                    <a:cubicBezTo>
                      <a:pt x="62" y="19"/>
                      <a:pt x="61" y="21"/>
                      <a:pt x="61" y="23"/>
                    </a:cubicBezTo>
                    <a:cubicBezTo>
                      <a:pt x="60" y="25"/>
                      <a:pt x="59" y="27"/>
                      <a:pt x="57" y="28"/>
                    </a:cubicBezTo>
                    <a:cubicBezTo>
                      <a:pt x="56" y="30"/>
                      <a:pt x="54" y="31"/>
                      <a:pt x="52" y="32"/>
                    </a:cubicBezTo>
                    <a:cubicBezTo>
                      <a:pt x="49" y="33"/>
                      <a:pt x="47" y="33"/>
                      <a:pt x="45" y="33"/>
                    </a:cubicBezTo>
                    <a:cubicBezTo>
                      <a:pt x="42" y="33"/>
                      <a:pt x="40" y="33"/>
                      <a:pt x="38" y="32"/>
                    </a:cubicBezTo>
                    <a:cubicBezTo>
                      <a:pt x="36" y="31"/>
                      <a:pt x="34" y="30"/>
                      <a:pt x="32" y="28"/>
                    </a:cubicBezTo>
                    <a:cubicBezTo>
                      <a:pt x="31" y="27"/>
                      <a:pt x="29" y="25"/>
                      <a:pt x="28" y="23"/>
                    </a:cubicBezTo>
                    <a:cubicBezTo>
                      <a:pt x="28" y="21"/>
                      <a:pt x="27" y="19"/>
                      <a:pt x="27" y="17"/>
                    </a:cubicBezTo>
                    <a:cubicBezTo>
                      <a:pt x="27" y="14"/>
                      <a:pt x="28" y="12"/>
                      <a:pt x="28" y="10"/>
                    </a:cubicBezTo>
                    <a:cubicBezTo>
                      <a:pt x="29" y="8"/>
                      <a:pt x="31" y="6"/>
                      <a:pt x="32" y="5"/>
                    </a:cubicBezTo>
                    <a:cubicBezTo>
                      <a:pt x="34" y="3"/>
                      <a:pt x="36" y="2"/>
                      <a:pt x="38" y="1"/>
                    </a:cubicBezTo>
                    <a:cubicBezTo>
                      <a:pt x="40" y="0"/>
                      <a:pt x="42" y="0"/>
                      <a:pt x="45" y="0"/>
                    </a:cubicBezTo>
                    <a:cubicBezTo>
                      <a:pt x="47" y="0"/>
                      <a:pt x="49" y="0"/>
                      <a:pt x="51" y="1"/>
                    </a:cubicBezTo>
                    <a:cubicBezTo>
                      <a:pt x="54" y="2"/>
                      <a:pt x="55" y="3"/>
                      <a:pt x="57" y="5"/>
                    </a:cubicBezTo>
                    <a:cubicBezTo>
                      <a:pt x="58" y="6"/>
                      <a:pt x="60" y="8"/>
                      <a:pt x="61" y="10"/>
                    </a:cubicBezTo>
                    <a:cubicBezTo>
                      <a:pt x="61" y="12"/>
                      <a:pt x="62" y="14"/>
                      <a:pt x="62" y="17"/>
                    </a:cubicBezTo>
                    <a:close/>
                    <a:moveTo>
                      <a:pt x="115" y="132"/>
                    </a:moveTo>
                    <a:cubicBezTo>
                      <a:pt x="115" y="116"/>
                      <a:pt x="111" y="104"/>
                      <a:pt x="104" y="96"/>
                    </a:cubicBezTo>
                    <a:cubicBezTo>
                      <a:pt x="97" y="88"/>
                      <a:pt x="87" y="83"/>
                      <a:pt x="75" y="83"/>
                    </a:cubicBezTo>
                    <a:cubicBezTo>
                      <a:pt x="69" y="83"/>
                      <a:pt x="64" y="84"/>
                      <a:pt x="59" y="86"/>
                    </a:cubicBezTo>
                    <a:cubicBezTo>
                      <a:pt x="54" y="88"/>
                      <a:pt x="49" y="91"/>
                      <a:pt x="46" y="95"/>
                    </a:cubicBezTo>
                    <a:cubicBezTo>
                      <a:pt x="42" y="99"/>
                      <a:pt x="39" y="105"/>
                      <a:pt x="37" y="111"/>
                    </a:cubicBezTo>
                    <a:cubicBezTo>
                      <a:pt x="35" y="117"/>
                      <a:pt x="34" y="124"/>
                      <a:pt x="34" y="133"/>
                    </a:cubicBezTo>
                    <a:cubicBezTo>
                      <a:pt x="34" y="141"/>
                      <a:pt x="35" y="148"/>
                      <a:pt x="37" y="154"/>
                    </a:cubicBezTo>
                    <a:cubicBezTo>
                      <a:pt x="39" y="160"/>
                      <a:pt x="42" y="165"/>
                      <a:pt x="46" y="169"/>
                    </a:cubicBezTo>
                    <a:cubicBezTo>
                      <a:pt x="49" y="173"/>
                      <a:pt x="54" y="176"/>
                      <a:pt x="59" y="178"/>
                    </a:cubicBezTo>
                    <a:cubicBezTo>
                      <a:pt x="64" y="180"/>
                      <a:pt x="69" y="181"/>
                      <a:pt x="75" y="181"/>
                    </a:cubicBezTo>
                    <a:cubicBezTo>
                      <a:pt x="88" y="181"/>
                      <a:pt x="98" y="177"/>
                      <a:pt x="105" y="169"/>
                    </a:cubicBezTo>
                    <a:cubicBezTo>
                      <a:pt x="111" y="160"/>
                      <a:pt x="115" y="148"/>
                      <a:pt x="115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1" y="21"/>
                      <a:pt x="120" y="23"/>
                    </a:cubicBezTo>
                    <a:cubicBezTo>
                      <a:pt x="119" y="25"/>
                      <a:pt x="118" y="27"/>
                      <a:pt x="116" y="28"/>
                    </a:cubicBezTo>
                    <a:cubicBezTo>
                      <a:pt x="115" y="30"/>
                      <a:pt x="113" y="31"/>
                      <a:pt x="111" y="32"/>
                    </a:cubicBezTo>
                    <a:cubicBezTo>
                      <a:pt x="109" y="33"/>
                      <a:pt x="106" y="33"/>
                      <a:pt x="104" y="33"/>
                    </a:cubicBezTo>
                    <a:cubicBezTo>
                      <a:pt x="101" y="33"/>
                      <a:pt x="99" y="33"/>
                      <a:pt x="97" y="32"/>
                    </a:cubicBezTo>
                    <a:cubicBezTo>
                      <a:pt x="95" y="31"/>
                      <a:pt x="93" y="30"/>
                      <a:pt x="91" y="28"/>
                    </a:cubicBezTo>
                    <a:cubicBezTo>
                      <a:pt x="90" y="27"/>
                      <a:pt x="89" y="25"/>
                      <a:pt x="88" y="23"/>
                    </a:cubicBezTo>
                    <a:cubicBezTo>
                      <a:pt x="87" y="21"/>
                      <a:pt x="87" y="19"/>
                      <a:pt x="87" y="17"/>
                    </a:cubicBezTo>
                    <a:cubicBezTo>
                      <a:pt x="87" y="14"/>
                      <a:pt x="87" y="12"/>
                      <a:pt x="88" y="10"/>
                    </a:cubicBezTo>
                    <a:cubicBezTo>
                      <a:pt x="89" y="8"/>
                      <a:pt x="90" y="6"/>
                      <a:pt x="92" y="5"/>
                    </a:cubicBezTo>
                    <a:cubicBezTo>
                      <a:pt x="93" y="3"/>
                      <a:pt x="95" y="2"/>
                      <a:pt x="97" y="1"/>
                    </a:cubicBezTo>
                    <a:cubicBezTo>
                      <a:pt x="99" y="0"/>
                      <a:pt x="101" y="0"/>
                      <a:pt x="104" y="0"/>
                    </a:cubicBezTo>
                    <a:cubicBezTo>
                      <a:pt x="106" y="0"/>
                      <a:pt x="109" y="0"/>
                      <a:pt x="111" y="1"/>
                    </a:cubicBezTo>
                    <a:cubicBezTo>
                      <a:pt x="113" y="2"/>
                      <a:pt x="115" y="3"/>
                      <a:pt x="116" y="5"/>
                    </a:cubicBezTo>
                    <a:cubicBezTo>
                      <a:pt x="118" y="6"/>
                      <a:pt x="119" y="8"/>
                      <a:pt x="120" y="10"/>
                    </a:cubicBezTo>
                    <a:cubicBezTo>
                      <a:pt x="121" y="12"/>
                      <a:pt x="121" y="14"/>
                      <a:pt x="121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>
                <a:off x="10424608" y="6263552"/>
                <a:ext cx="107803" cy="123866"/>
              </a:xfrm>
              <a:custGeom>
                <a:rect b="b" l="l" r="r" t="t"/>
                <a:pathLst>
                  <a:path extrusionOk="0" h="147" w="128">
                    <a:moveTo>
                      <a:pt x="95" y="147"/>
                    </a:moveTo>
                    <a:cubicBezTo>
                      <a:pt x="95" y="66"/>
                      <a:pt x="95" y="66"/>
                      <a:pt x="95" y="66"/>
                    </a:cubicBezTo>
                    <a:cubicBezTo>
                      <a:pt x="95" y="53"/>
                      <a:pt x="93" y="43"/>
                      <a:pt x="89" y="36"/>
                    </a:cubicBezTo>
                    <a:cubicBezTo>
                      <a:pt x="84" y="30"/>
                      <a:pt x="77" y="26"/>
                      <a:pt x="67" y="26"/>
                    </a:cubicBezTo>
                    <a:cubicBezTo>
                      <a:pt x="62" y="26"/>
                      <a:pt x="57" y="27"/>
                      <a:pt x="53" y="29"/>
                    </a:cubicBezTo>
                    <a:cubicBezTo>
                      <a:pt x="49" y="31"/>
                      <a:pt x="45" y="34"/>
                      <a:pt x="42" y="37"/>
                    </a:cubicBezTo>
                    <a:cubicBezTo>
                      <a:pt x="39" y="41"/>
                      <a:pt x="37" y="45"/>
                      <a:pt x="35" y="50"/>
                    </a:cubicBezTo>
                    <a:cubicBezTo>
                      <a:pt x="34" y="54"/>
                      <a:pt x="33" y="60"/>
                      <a:pt x="33" y="65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9" y="17"/>
                      <a:pt x="46" y="10"/>
                      <a:pt x="54" y="6"/>
                    </a:cubicBezTo>
                    <a:cubicBezTo>
                      <a:pt x="61" y="2"/>
                      <a:pt x="70" y="0"/>
                      <a:pt x="80" y="0"/>
                    </a:cubicBezTo>
                    <a:cubicBezTo>
                      <a:pt x="95" y="0"/>
                      <a:pt x="107" y="5"/>
                      <a:pt x="115" y="14"/>
                    </a:cubicBezTo>
                    <a:cubicBezTo>
                      <a:pt x="124" y="24"/>
                      <a:pt x="128" y="39"/>
                      <a:pt x="128" y="59"/>
                    </a:cubicBezTo>
                    <a:cubicBezTo>
                      <a:pt x="128" y="147"/>
                      <a:pt x="128" y="147"/>
                      <a:pt x="128" y="147"/>
                    </a:cubicBezTo>
                    <a:lnTo>
                      <a:pt x="95" y="1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>
                <a:off x="10552761" y="6215358"/>
                <a:ext cx="124937" cy="175269"/>
              </a:xfrm>
              <a:custGeom>
                <a:rect b="b" l="l" r="r" t="t"/>
                <a:pathLst>
                  <a:path extrusionOk="0" h="208" w="148">
                    <a:moveTo>
                      <a:pt x="148" y="131"/>
                    </a:moveTo>
                    <a:cubicBezTo>
                      <a:pt x="148" y="143"/>
                      <a:pt x="146" y="153"/>
                      <a:pt x="142" y="163"/>
                    </a:cubicBezTo>
                    <a:cubicBezTo>
                      <a:pt x="139" y="172"/>
                      <a:pt x="134" y="181"/>
                      <a:pt x="127" y="187"/>
                    </a:cubicBezTo>
                    <a:cubicBezTo>
                      <a:pt x="120" y="194"/>
                      <a:pt x="113" y="199"/>
                      <a:pt x="103" y="202"/>
                    </a:cubicBezTo>
                    <a:cubicBezTo>
                      <a:pt x="94" y="206"/>
                      <a:pt x="84" y="208"/>
                      <a:pt x="72" y="208"/>
                    </a:cubicBezTo>
                    <a:cubicBezTo>
                      <a:pt x="61" y="208"/>
                      <a:pt x="51" y="206"/>
                      <a:pt x="42" y="202"/>
                    </a:cubicBezTo>
                    <a:cubicBezTo>
                      <a:pt x="33" y="199"/>
                      <a:pt x="26" y="194"/>
                      <a:pt x="19" y="188"/>
                    </a:cubicBezTo>
                    <a:cubicBezTo>
                      <a:pt x="13" y="181"/>
                      <a:pt x="8" y="174"/>
                      <a:pt x="5" y="164"/>
                    </a:cubicBezTo>
                    <a:cubicBezTo>
                      <a:pt x="1" y="155"/>
                      <a:pt x="0" y="145"/>
                      <a:pt x="0" y="134"/>
                    </a:cubicBezTo>
                    <a:cubicBezTo>
                      <a:pt x="0" y="121"/>
                      <a:pt x="2" y="110"/>
                      <a:pt x="5" y="101"/>
                    </a:cubicBezTo>
                    <a:cubicBezTo>
                      <a:pt x="9" y="91"/>
                      <a:pt x="14" y="83"/>
                      <a:pt x="21" y="76"/>
                    </a:cubicBezTo>
                    <a:cubicBezTo>
                      <a:pt x="28" y="70"/>
                      <a:pt x="36" y="65"/>
                      <a:pt x="45" y="62"/>
                    </a:cubicBezTo>
                    <a:cubicBezTo>
                      <a:pt x="54" y="58"/>
                      <a:pt x="65" y="57"/>
                      <a:pt x="76" y="57"/>
                    </a:cubicBezTo>
                    <a:cubicBezTo>
                      <a:pt x="88" y="57"/>
                      <a:pt x="98" y="59"/>
                      <a:pt x="107" y="62"/>
                    </a:cubicBezTo>
                    <a:cubicBezTo>
                      <a:pt x="116" y="66"/>
                      <a:pt x="123" y="71"/>
                      <a:pt x="129" y="77"/>
                    </a:cubicBezTo>
                    <a:cubicBezTo>
                      <a:pt x="135" y="84"/>
                      <a:pt x="140" y="92"/>
                      <a:pt x="143" y="101"/>
                    </a:cubicBezTo>
                    <a:cubicBezTo>
                      <a:pt x="146" y="110"/>
                      <a:pt x="148" y="120"/>
                      <a:pt x="148" y="131"/>
                    </a:cubicBezTo>
                    <a:close/>
                    <a:moveTo>
                      <a:pt x="61" y="17"/>
                    </a:moveTo>
                    <a:cubicBezTo>
                      <a:pt x="61" y="19"/>
                      <a:pt x="61" y="21"/>
                      <a:pt x="60" y="23"/>
                    </a:cubicBezTo>
                    <a:cubicBezTo>
                      <a:pt x="59" y="25"/>
                      <a:pt x="58" y="27"/>
                      <a:pt x="56" y="28"/>
                    </a:cubicBezTo>
                    <a:cubicBezTo>
                      <a:pt x="55" y="30"/>
                      <a:pt x="53" y="31"/>
                      <a:pt x="51" y="32"/>
                    </a:cubicBezTo>
                    <a:cubicBezTo>
                      <a:pt x="49" y="33"/>
                      <a:pt x="47" y="33"/>
                      <a:pt x="44" y="33"/>
                    </a:cubicBezTo>
                    <a:cubicBezTo>
                      <a:pt x="41" y="33"/>
                      <a:pt x="39" y="33"/>
                      <a:pt x="37" y="32"/>
                    </a:cubicBezTo>
                    <a:cubicBezTo>
                      <a:pt x="35" y="31"/>
                      <a:pt x="33" y="30"/>
                      <a:pt x="31" y="28"/>
                    </a:cubicBezTo>
                    <a:cubicBezTo>
                      <a:pt x="30" y="27"/>
                      <a:pt x="29" y="25"/>
                      <a:pt x="28" y="23"/>
                    </a:cubicBezTo>
                    <a:cubicBezTo>
                      <a:pt x="27" y="21"/>
                      <a:pt x="26" y="19"/>
                      <a:pt x="26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29" y="8"/>
                      <a:pt x="30" y="6"/>
                      <a:pt x="31" y="5"/>
                    </a:cubicBezTo>
                    <a:cubicBezTo>
                      <a:pt x="33" y="3"/>
                      <a:pt x="35" y="2"/>
                      <a:pt x="37" y="1"/>
                    </a:cubicBezTo>
                    <a:cubicBezTo>
                      <a:pt x="39" y="0"/>
                      <a:pt x="41" y="0"/>
                      <a:pt x="44" y="0"/>
                    </a:cubicBezTo>
                    <a:cubicBezTo>
                      <a:pt x="46" y="0"/>
                      <a:pt x="49" y="0"/>
                      <a:pt x="51" y="1"/>
                    </a:cubicBezTo>
                    <a:cubicBezTo>
                      <a:pt x="53" y="2"/>
                      <a:pt x="55" y="3"/>
                      <a:pt x="56" y="5"/>
                    </a:cubicBezTo>
                    <a:cubicBezTo>
                      <a:pt x="58" y="6"/>
                      <a:pt x="59" y="8"/>
                      <a:pt x="60" y="10"/>
                    </a:cubicBezTo>
                    <a:cubicBezTo>
                      <a:pt x="61" y="12"/>
                      <a:pt x="61" y="14"/>
                      <a:pt x="61" y="17"/>
                    </a:cubicBezTo>
                    <a:close/>
                    <a:moveTo>
                      <a:pt x="114" y="132"/>
                    </a:moveTo>
                    <a:cubicBezTo>
                      <a:pt x="114" y="116"/>
                      <a:pt x="110" y="104"/>
                      <a:pt x="103" y="96"/>
                    </a:cubicBezTo>
                    <a:cubicBezTo>
                      <a:pt x="96" y="88"/>
                      <a:pt x="87" y="83"/>
                      <a:pt x="74" y="83"/>
                    </a:cubicBezTo>
                    <a:cubicBezTo>
                      <a:pt x="68" y="83"/>
                      <a:pt x="63" y="84"/>
                      <a:pt x="58" y="86"/>
                    </a:cubicBezTo>
                    <a:cubicBezTo>
                      <a:pt x="53" y="88"/>
                      <a:pt x="49" y="91"/>
                      <a:pt x="45" y="95"/>
                    </a:cubicBezTo>
                    <a:cubicBezTo>
                      <a:pt x="41" y="99"/>
                      <a:pt x="39" y="105"/>
                      <a:pt x="37" y="111"/>
                    </a:cubicBezTo>
                    <a:cubicBezTo>
                      <a:pt x="34" y="117"/>
                      <a:pt x="33" y="124"/>
                      <a:pt x="33" y="133"/>
                    </a:cubicBezTo>
                    <a:cubicBezTo>
                      <a:pt x="33" y="141"/>
                      <a:pt x="34" y="148"/>
                      <a:pt x="36" y="154"/>
                    </a:cubicBezTo>
                    <a:cubicBezTo>
                      <a:pt x="38" y="160"/>
                      <a:pt x="41" y="165"/>
                      <a:pt x="45" y="169"/>
                    </a:cubicBezTo>
                    <a:cubicBezTo>
                      <a:pt x="49" y="173"/>
                      <a:pt x="53" y="176"/>
                      <a:pt x="58" y="178"/>
                    </a:cubicBezTo>
                    <a:cubicBezTo>
                      <a:pt x="63" y="180"/>
                      <a:pt x="68" y="181"/>
                      <a:pt x="74" y="181"/>
                    </a:cubicBezTo>
                    <a:cubicBezTo>
                      <a:pt x="87" y="181"/>
                      <a:pt x="97" y="177"/>
                      <a:pt x="104" y="169"/>
                    </a:cubicBezTo>
                    <a:cubicBezTo>
                      <a:pt x="111" y="160"/>
                      <a:pt x="114" y="148"/>
                      <a:pt x="114" y="132"/>
                    </a:cubicBezTo>
                    <a:close/>
                    <a:moveTo>
                      <a:pt x="121" y="17"/>
                    </a:moveTo>
                    <a:cubicBezTo>
                      <a:pt x="121" y="19"/>
                      <a:pt x="120" y="21"/>
                      <a:pt x="119" y="23"/>
                    </a:cubicBezTo>
                    <a:cubicBezTo>
                      <a:pt x="119" y="25"/>
                      <a:pt x="117" y="27"/>
                      <a:pt x="116" y="28"/>
                    </a:cubicBezTo>
                    <a:cubicBezTo>
                      <a:pt x="114" y="30"/>
                      <a:pt x="112" y="31"/>
                      <a:pt x="110" y="32"/>
                    </a:cubicBezTo>
                    <a:cubicBezTo>
                      <a:pt x="108" y="33"/>
                      <a:pt x="106" y="33"/>
                      <a:pt x="103" y="33"/>
                    </a:cubicBezTo>
                    <a:cubicBezTo>
                      <a:pt x="101" y="33"/>
                      <a:pt x="98" y="33"/>
                      <a:pt x="96" y="32"/>
                    </a:cubicBezTo>
                    <a:cubicBezTo>
                      <a:pt x="94" y="31"/>
                      <a:pt x="92" y="30"/>
                      <a:pt x="91" y="28"/>
                    </a:cubicBezTo>
                    <a:cubicBezTo>
                      <a:pt x="89" y="27"/>
                      <a:pt x="88" y="25"/>
                      <a:pt x="87" y="23"/>
                    </a:cubicBezTo>
                    <a:cubicBezTo>
                      <a:pt x="86" y="21"/>
                      <a:pt x="86" y="19"/>
                      <a:pt x="86" y="17"/>
                    </a:cubicBezTo>
                    <a:cubicBezTo>
                      <a:pt x="86" y="14"/>
                      <a:pt x="86" y="12"/>
                      <a:pt x="87" y="10"/>
                    </a:cubicBezTo>
                    <a:cubicBezTo>
                      <a:pt x="88" y="8"/>
                      <a:pt x="89" y="6"/>
                      <a:pt x="91" y="5"/>
                    </a:cubicBezTo>
                    <a:cubicBezTo>
                      <a:pt x="92" y="3"/>
                      <a:pt x="94" y="2"/>
                      <a:pt x="96" y="1"/>
                    </a:cubicBezTo>
                    <a:cubicBezTo>
                      <a:pt x="99" y="0"/>
                      <a:pt x="101" y="0"/>
                      <a:pt x="103" y="0"/>
                    </a:cubicBezTo>
                    <a:cubicBezTo>
                      <a:pt x="106" y="0"/>
                      <a:pt x="108" y="0"/>
                      <a:pt x="110" y="1"/>
                    </a:cubicBezTo>
                    <a:cubicBezTo>
                      <a:pt x="112" y="2"/>
                      <a:pt x="114" y="3"/>
                      <a:pt x="116" y="5"/>
                    </a:cubicBezTo>
                    <a:cubicBezTo>
                      <a:pt x="117" y="6"/>
                      <a:pt x="119" y="8"/>
                      <a:pt x="119" y="10"/>
                    </a:cubicBezTo>
                    <a:cubicBezTo>
                      <a:pt x="120" y="12"/>
                      <a:pt x="121" y="14"/>
                      <a:pt x="121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>
                <a:off x="10701255" y="6263552"/>
                <a:ext cx="180266" cy="123866"/>
              </a:xfrm>
              <a:custGeom>
                <a:rect b="b" l="l" r="r" t="t"/>
                <a:pathLst>
                  <a:path extrusionOk="0" h="147" w="214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6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1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56"/>
                      <a:pt x="90" y="51"/>
                      <a:pt x="88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7" y="30"/>
                      <a:pt x="74" y="28"/>
                    </a:cubicBezTo>
                    <a:cubicBezTo>
                      <a:pt x="70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6" y="31"/>
                      <a:pt x="43" y="34"/>
                      <a:pt x="41" y="37"/>
                    </a:cubicBezTo>
                    <a:cubicBezTo>
                      <a:pt x="38" y="41"/>
                      <a:pt x="36" y="45"/>
                      <a:pt x="34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59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5" y="20"/>
                      <a:pt x="117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7" y="2"/>
                      <a:pt x="157" y="0"/>
                      <a:pt x="167" y="0"/>
                    </a:cubicBezTo>
                    <a:cubicBezTo>
                      <a:pt x="182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33" name="Google Shape;233;p11"/>
            <p:cNvGrpSpPr/>
            <p:nvPr/>
          </p:nvGrpSpPr>
          <p:grpSpPr>
            <a:xfrm>
              <a:off x="3754852" y="3089263"/>
              <a:ext cx="1230585" cy="245111"/>
              <a:chOff x="4381738" y="6174707"/>
              <a:chExt cx="1235264" cy="254570"/>
            </a:xfrm>
          </p:grpSpPr>
          <p:sp>
            <p:nvSpPr>
              <p:cNvPr id="234" name="Google Shape;234;p11"/>
              <p:cNvSpPr/>
              <p:nvPr/>
            </p:nvSpPr>
            <p:spPr>
              <a:xfrm>
                <a:off x="5494268" y="6226972"/>
                <a:ext cx="122734" cy="148573"/>
              </a:xfrm>
              <a:custGeom>
                <a:rect b="b" l="l" r="r" t="t"/>
                <a:pathLst>
                  <a:path extrusionOk="0" h="562" w="464">
                    <a:moveTo>
                      <a:pt x="372" y="102"/>
                    </a:moveTo>
                    <a:cubicBezTo>
                      <a:pt x="372" y="161"/>
                      <a:pt x="372" y="219"/>
                      <a:pt x="372" y="278"/>
                    </a:cubicBezTo>
                    <a:cubicBezTo>
                      <a:pt x="292" y="274"/>
                      <a:pt x="171" y="291"/>
                      <a:pt x="136" y="238"/>
                    </a:cubicBezTo>
                    <a:cubicBezTo>
                      <a:pt x="115" y="206"/>
                      <a:pt x="117" y="148"/>
                      <a:pt x="148" y="122"/>
                    </a:cubicBezTo>
                    <a:cubicBezTo>
                      <a:pt x="193" y="83"/>
                      <a:pt x="291" y="111"/>
                      <a:pt x="372" y="102"/>
                    </a:cubicBezTo>
                    <a:close/>
                    <a:moveTo>
                      <a:pt x="32" y="210"/>
                    </a:moveTo>
                    <a:cubicBezTo>
                      <a:pt x="41" y="280"/>
                      <a:pt x="103" y="335"/>
                      <a:pt x="176" y="346"/>
                    </a:cubicBezTo>
                    <a:cubicBezTo>
                      <a:pt x="86" y="387"/>
                      <a:pt x="56" y="487"/>
                      <a:pt x="0" y="562"/>
                    </a:cubicBezTo>
                    <a:cubicBezTo>
                      <a:pt x="36" y="562"/>
                      <a:pt x="72" y="562"/>
                      <a:pt x="108" y="562"/>
                    </a:cubicBezTo>
                    <a:cubicBezTo>
                      <a:pt x="182" y="482"/>
                      <a:pt x="197" y="323"/>
                      <a:pt x="372" y="358"/>
                    </a:cubicBezTo>
                    <a:cubicBezTo>
                      <a:pt x="372" y="426"/>
                      <a:pt x="372" y="494"/>
                      <a:pt x="372" y="562"/>
                    </a:cubicBezTo>
                    <a:cubicBezTo>
                      <a:pt x="403" y="562"/>
                      <a:pt x="433" y="562"/>
                      <a:pt x="464" y="562"/>
                    </a:cubicBezTo>
                    <a:cubicBezTo>
                      <a:pt x="464" y="383"/>
                      <a:pt x="464" y="205"/>
                      <a:pt x="464" y="26"/>
                    </a:cubicBezTo>
                    <a:cubicBezTo>
                      <a:pt x="257" y="19"/>
                      <a:pt x="4" y="0"/>
                      <a:pt x="32" y="2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5" name="Google Shape;235;p11"/>
              <p:cNvSpPr/>
              <p:nvPr/>
            </p:nvSpPr>
            <p:spPr>
              <a:xfrm>
                <a:off x="5044147" y="6233725"/>
                <a:ext cx="149160" cy="181752"/>
              </a:xfrm>
              <a:custGeom>
                <a:rect b="b" l="l" r="r" t="t"/>
                <a:pathLst>
                  <a:path extrusionOk="0" h="688" w="564">
                    <a:moveTo>
                      <a:pt x="412" y="76"/>
                    </a:moveTo>
                    <a:cubicBezTo>
                      <a:pt x="412" y="204"/>
                      <a:pt x="412" y="332"/>
                      <a:pt x="412" y="460"/>
                    </a:cubicBezTo>
                    <a:cubicBezTo>
                      <a:pt x="320" y="460"/>
                      <a:pt x="228" y="460"/>
                      <a:pt x="136" y="460"/>
                    </a:cubicBezTo>
                    <a:cubicBezTo>
                      <a:pt x="190" y="360"/>
                      <a:pt x="211" y="226"/>
                      <a:pt x="216" y="76"/>
                    </a:cubicBezTo>
                    <a:cubicBezTo>
                      <a:pt x="281" y="76"/>
                      <a:pt x="347" y="76"/>
                      <a:pt x="412" y="76"/>
                    </a:cubicBezTo>
                    <a:close/>
                    <a:moveTo>
                      <a:pt x="140" y="0"/>
                    </a:moveTo>
                    <a:cubicBezTo>
                      <a:pt x="139" y="184"/>
                      <a:pt x="127" y="358"/>
                      <a:pt x="44" y="460"/>
                    </a:cubicBezTo>
                    <a:cubicBezTo>
                      <a:pt x="29" y="460"/>
                      <a:pt x="15" y="460"/>
                      <a:pt x="0" y="460"/>
                    </a:cubicBezTo>
                    <a:cubicBezTo>
                      <a:pt x="0" y="536"/>
                      <a:pt x="0" y="612"/>
                      <a:pt x="0" y="688"/>
                    </a:cubicBezTo>
                    <a:cubicBezTo>
                      <a:pt x="25" y="688"/>
                      <a:pt x="51" y="688"/>
                      <a:pt x="76" y="688"/>
                    </a:cubicBezTo>
                    <a:cubicBezTo>
                      <a:pt x="76" y="637"/>
                      <a:pt x="76" y="587"/>
                      <a:pt x="76" y="536"/>
                    </a:cubicBezTo>
                    <a:cubicBezTo>
                      <a:pt x="212" y="539"/>
                      <a:pt x="359" y="531"/>
                      <a:pt x="488" y="540"/>
                    </a:cubicBezTo>
                    <a:cubicBezTo>
                      <a:pt x="488" y="589"/>
                      <a:pt x="488" y="639"/>
                      <a:pt x="488" y="688"/>
                    </a:cubicBezTo>
                    <a:cubicBezTo>
                      <a:pt x="513" y="688"/>
                      <a:pt x="539" y="688"/>
                      <a:pt x="564" y="688"/>
                    </a:cubicBezTo>
                    <a:cubicBezTo>
                      <a:pt x="564" y="612"/>
                      <a:pt x="564" y="536"/>
                      <a:pt x="564" y="460"/>
                    </a:cubicBezTo>
                    <a:cubicBezTo>
                      <a:pt x="545" y="457"/>
                      <a:pt x="516" y="465"/>
                      <a:pt x="504" y="456"/>
                    </a:cubicBezTo>
                    <a:cubicBezTo>
                      <a:pt x="504" y="304"/>
                      <a:pt x="504" y="152"/>
                      <a:pt x="504" y="0"/>
                    </a:cubicBezTo>
                    <a:cubicBezTo>
                      <a:pt x="383" y="0"/>
                      <a:pt x="261" y="0"/>
                      <a:pt x="1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>
                <a:off x="4831566" y="6233725"/>
                <a:ext cx="81627" cy="141819"/>
              </a:xfrm>
              <a:custGeom>
                <a:rect b="b" l="l" r="r" t="t"/>
                <a:pathLst>
                  <a:path extrusionOk="0" h="536" w="309">
                    <a:moveTo>
                      <a:pt x="309" y="0"/>
                    </a:moveTo>
                    <a:cubicBezTo>
                      <a:pt x="309" y="25"/>
                      <a:pt x="309" y="51"/>
                      <a:pt x="309" y="76"/>
                    </a:cubicBezTo>
                    <a:cubicBezTo>
                      <a:pt x="240" y="76"/>
                      <a:pt x="170" y="76"/>
                      <a:pt x="101" y="76"/>
                    </a:cubicBezTo>
                    <a:cubicBezTo>
                      <a:pt x="92" y="221"/>
                      <a:pt x="100" y="384"/>
                      <a:pt x="97" y="536"/>
                    </a:cubicBezTo>
                    <a:cubicBezTo>
                      <a:pt x="66" y="536"/>
                      <a:pt x="36" y="536"/>
                      <a:pt x="5" y="536"/>
                    </a:cubicBezTo>
                    <a:cubicBezTo>
                      <a:pt x="8" y="359"/>
                      <a:pt x="0" y="171"/>
                      <a:pt x="9" y="0"/>
                    </a:cubicBezTo>
                    <a:cubicBezTo>
                      <a:pt x="109" y="0"/>
                      <a:pt x="209" y="0"/>
                      <a:pt x="3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>
                <a:off x="4517097" y="6233725"/>
                <a:ext cx="135066" cy="160611"/>
              </a:xfrm>
              <a:custGeom>
                <a:rect b="b" l="l" r="r" t="t"/>
                <a:pathLst>
                  <a:path extrusionOk="0" h="608" w="512">
                    <a:moveTo>
                      <a:pt x="512" y="0"/>
                    </a:moveTo>
                    <a:cubicBezTo>
                      <a:pt x="512" y="180"/>
                      <a:pt x="512" y="360"/>
                      <a:pt x="512" y="540"/>
                    </a:cubicBezTo>
                    <a:cubicBezTo>
                      <a:pt x="481" y="540"/>
                      <a:pt x="451" y="540"/>
                      <a:pt x="420" y="540"/>
                    </a:cubicBezTo>
                    <a:cubicBezTo>
                      <a:pt x="420" y="385"/>
                      <a:pt x="420" y="231"/>
                      <a:pt x="420" y="76"/>
                    </a:cubicBezTo>
                    <a:cubicBezTo>
                      <a:pt x="344" y="76"/>
                      <a:pt x="268" y="76"/>
                      <a:pt x="192" y="76"/>
                    </a:cubicBezTo>
                    <a:cubicBezTo>
                      <a:pt x="172" y="270"/>
                      <a:pt x="277" y="608"/>
                      <a:pt x="0" y="532"/>
                    </a:cubicBezTo>
                    <a:cubicBezTo>
                      <a:pt x="0" y="507"/>
                      <a:pt x="0" y="481"/>
                      <a:pt x="0" y="456"/>
                    </a:cubicBezTo>
                    <a:cubicBezTo>
                      <a:pt x="33" y="457"/>
                      <a:pt x="65" y="457"/>
                      <a:pt x="88" y="448"/>
                    </a:cubicBezTo>
                    <a:cubicBezTo>
                      <a:pt x="117" y="323"/>
                      <a:pt x="88" y="138"/>
                      <a:pt x="104" y="0"/>
                    </a:cubicBezTo>
                    <a:cubicBezTo>
                      <a:pt x="240" y="0"/>
                      <a:pt x="376" y="0"/>
                      <a:pt x="5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>
                <a:off x="5362432" y="6222861"/>
                <a:ext cx="143287" cy="206416"/>
              </a:xfrm>
              <a:custGeom>
                <a:rect b="b" l="l" r="r" t="t"/>
                <a:pathLst>
                  <a:path extrusionOk="0" h="781" w="543">
                    <a:moveTo>
                      <a:pt x="208" y="105"/>
                    </a:moveTo>
                    <a:cubicBezTo>
                      <a:pt x="358" y="80"/>
                      <a:pt x="415" y="310"/>
                      <a:pt x="348" y="437"/>
                    </a:cubicBezTo>
                    <a:cubicBezTo>
                      <a:pt x="325" y="480"/>
                      <a:pt x="274" y="513"/>
                      <a:pt x="224" y="513"/>
                    </a:cubicBezTo>
                    <a:cubicBezTo>
                      <a:pt x="75" y="512"/>
                      <a:pt x="42" y="279"/>
                      <a:pt x="112" y="169"/>
                    </a:cubicBezTo>
                    <a:cubicBezTo>
                      <a:pt x="131" y="139"/>
                      <a:pt x="161" y="113"/>
                      <a:pt x="208" y="105"/>
                    </a:cubicBezTo>
                    <a:close/>
                    <a:moveTo>
                      <a:pt x="208" y="589"/>
                    </a:moveTo>
                    <a:cubicBezTo>
                      <a:pt x="461" y="617"/>
                      <a:pt x="543" y="244"/>
                      <a:pt x="392" y="89"/>
                    </a:cubicBezTo>
                    <a:cubicBezTo>
                      <a:pt x="348" y="44"/>
                      <a:pt x="242" y="0"/>
                      <a:pt x="152" y="45"/>
                    </a:cubicBezTo>
                    <a:cubicBezTo>
                      <a:pt x="126" y="58"/>
                      <a:pt x="105" y="92"/>
                      <a:pt x="84" y="105"/>
                    </a:cubicBezTo>
                    <a:cubicBezTo>
                      <a:pt x="84" y="84"/>
                      <a:pt x="84" y="62"/>
                      <a:pt x="84" y="41"/>
                    </a:cubicBezTo>
                    <a:cubicBezTo>
                      <a:pt x="56" y="41"/>
                      <a:pt x="28" y="41"/>
                      <a:pt x="0" y="41"/>
                    </a:cubicBezTo>
                    <a:cubicBezTo>
                      <a:pt x="0" y="288"/>
                      <a:pt x="0" y="534"/>
                      <a:pt x="0" y="781"/>
                    </a:cubicBezTo>
                    <a:cubicBezTo>
                      <a:pt x="31" y="781"/>
                      <a:pt x="61" y="781"/>
                      <a:pt x="92" y="781"/>
                    </a:cubicBezTo>
                    <a:cubicBezTo>
                      <a:pt x="92" y="696"/>
                      <a:pt x="92" y="610"/>
                      <a:pt x="92" y="525"/>
                    </a:cubicBezTo>
                    <a:cubicBezTo>
                      <a:pt x="135" y="560"/>
                      <a:pt x="154" y="583"/>
                      <a:pt x="208" y="5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>
                <a:off x="5201822" y="6218457"/>
                <a:ext cx="136240" cy="168832"/>
              </a:xfrm>
              <a:custGeom>
                <a:rect b="b" l="l" r="r" t="t"/>
                <a:pathLst>
                  <a:path extrusionOk="0" h="639" w="515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>
                <a:off x="4907613" y="6227559"/>
                <a:ext cx="141232" cy="161786"/>
              </a:xfrm>
              <a:custGeom>
                <a:rect b="b" l="l" r="r" t="t"/>
                <a:pathLst>
                  <a:path extrusionOk="0" h="613" w="534">
                    <a:moveTo>
                      <a:pt x="245" y="92"/>
                    </a:moveTo>
                    <a:cubicBezTo>
                      <a:pt x="414" y="67"/>
                      <a:pt x="479" y="328"/>
                      <a:pt x="377" y="448"/>
                    </a:cubicBezTo>
                    <a:cubicBezTo>
                      <a:pt x="306" y="532"/>
                      <a:pt x="182" y="504"/>
                      <a:pt x="137" y="420"/>
                    </a:cubicBezTo>
                    <a:cubicBezTo>
                      <a:pt x="69" y="292"/>
                      <a:pt x="123" y="110"/>
                      <a:pt x="245" y="92"/>
                    </a:cubicBezTo>
                    <a:close/>
                    <a:moveTo>
                      <a:pt x="61" y="116"/>
                    </a:moveTo>
                    <a:cubicBezTo>
                      <a:pt x="19" y="181"/>
                      <a:pt x="0" y="361"/>
                      <a:pt x="57" y="460"/>
                    </a:cubicBezTo>
                    <a:cubicBezTo>
                      <a:pt x="146" y="613"/>
                      <a:pt x="405" y="609"/>
                      <a:pt x="485" y="448"/>
                    </a:cubicBezTo>
                    <a:cubicBezTo>
                      <a:pt x="534" y="350"/>
                      <a:pt x="522" y="201"/>
                      <a:pt x="477" y="124"/>
                    </a:cubicBezTo>
                    <a:cubicBezTo>
                      <a:pt x="440" y="61"/>
                      <a:pt x="351" y="0"/>
                      <a:pt x="229" y="16"/>
                    </a:cubicBezTo>
                    <a:cubicBezTo>
                      <a:pt x="150" y="26"/>
                      <a:pt x="93" y="67"/>
                      <a:pt x="61" y="1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4671542" y="6218457"/>
                <a:ext cx="135947" cy="168832"/>
              </a:xfrm>
              <a:custGeom>
                <a:rect b="b" l="l" r="r" t="t"/>
                <a:pathLst>
                  <a:path extrusionOk="0" h="639" w="515">
                    <a:moveTo>
                      <a:pt x="395" y="326"/>
                    </a:moveTo>
                    <a:cubicBezTo>
                      <a:pt x="404" y="352"/>
                      <a:pt x="398" y="423"/>
                      <a:pt x="383" y="454"/>
                    </a:cubicBezTo>
                    <a:cubicBezTo>
                      <a:pt x="344" y="534"/>
                      <a:pt x="192" y="567"/>
                      <a:pt x="139" y="502"/>
                    </a:cubicBezTo>
                    <a:cubicBezTo>
                      <a:pt x="116" y="474"/>
                      <a:pt x="117" y="421"/>
                      <a:pt x="143" y="394"/>
                    </a:cubicBezTo>
                    <a:cubicBezTo>
                      <a:pt x="196" y="339"/>
                      <a:pt x="327" y="372"/>
                      <a:pt x="395" y="326"/>
                    </a:cubicBezTo>
                    <a:close/>
                    <a:moveTo>
                      <a:pt x="487" y="182"/>
                    </a:moveTo>
                    <a:cubicBezTo>
                      <a:pt x="468" y="26"/>
                      <a:pt x="199" y="0"/>
                      <a:pt x="91" y="102"/>
                    </a:cubicBezTo>
                    <a:cubicBezTo>
                      <a:pt x="62" y="130"/>
                      <a:pt x="54" y="156"/>
                      <a:pt x="39" y="210"/>
                    </a:cubicBezTo>
                    <a:cubicBezTo>
                      <a:pt x="70" y="214"/>
                      <a:pt x="99" y="219"/>
                      <a:pt x="131" y="222"/>
                    </a:cubicBezTo>
                    <a:cubicBezTo>
                      <a:pt x="132" y="86"/>
                      <a:pt x="437" y="77"/>
                      <a:pt x="399" y="254"/>
                    </a:cubicBezTo>
                    <a:cubicBezTo>
                      <a:pt x="250" y="300"/>
                      <a:pt x="0" y="265"/>
                      <a:pt x="27" y="478"/>
                    </a:cubicBezTo>
                    <a:cubicBezTo>
                      <a:pt x="48" y="639"/>
                      <a:pt x="318" y="632"/>
                      <a:pt x="403" y="530"/>
                    </a:cubicBezTo>
                    <a:cubicBezTo>
                      <a:pt x="407" y="554"/>
                      <a:pt x="412" y="577"/>
                      <a:pt x="423" y="594"/>
                    </a:cubicBezTo>
                    <a:cubicBezTo>
                      <a:pt x="452" y="591"/>
                      <a:pt x="492" y="599"/>
                      <a:pt x="515" y="590"/>
                    </a:cubicBezTo>
                    <a:cubicBezTo>
                      <a:pt x="460" y="498"/>
                      <a:pt x="502" y="313"/>
                      <a:pt x="487" y="1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4381738" y="6174707"/>
                <a:ext cx="150040" cy="211408"/>
              </a:xfrm>
              <a:custGeom>
                <a:rect b="b" l="l" r="r" t="t"/>
                <a:pathLst>
                  <a:path extrusionOk="0" h="799" w="568">
                    <a:moveTo>
                      <a:pt x="244" y="307"/>
                    </a:moveTo>
                    <a:cubicBezTo>
                      <a:pt x="485" y="274"/>
                      <a:pt x="471" y="678"/>
                      <a:pt x="288" y="699"/>
                    </a:cubicBezTo>
                    <a:cubicBezTo>
                      <a:pt x="63" y="725"/>
                      <a:pt x="46" y="334"/>
                      <a:pt x="244" y="307"/>
                    </a:cubicBezTo>
                    <a:close/>
                    <a:moveTo>
                      <a:pt x="432" y="3"/>
                    </a:moveTo>
                    <a:cubicBezTo>
                      <a:pt x="406" y="36"/>
                      <a:pt x="317" y="19"/>
                      <a:pt x="260" y="23"/>
                    </a:cubicBezTo>
                    <a:cubicBezTo>
                      <a:pt x="39" y="40"/>
                      <a:pt x="0" y="201"/>
                      <a:pt x="8" y="439"/>
                    </a:cubicBezTo>
                    <a:cubicBezTo>
                      <a:pt x="12" y="559"/>
                      <a:pt x="40" y="658"/>
                      <a:pt x="100" y="715"/>
                    </a:cubicBezTo>
                    <a:cubicBezTo>
                      <a:pt x="156" y="768"/>
                      <a:pt x="292" y="799"/>
                      <a:pt x="388" y="747"/>
                    </a:cubicBezTo>
                    <a:cubicBezTo>
                      <a:pt x="541" y="665"/>
                      <a:pt x="568" y="367"/>
                      <a:pt x="408" y="263"/>
                    </a:cubicBezTo>
                    <a:cubicBezTo>
                      <a:pt x="354" y="228"/>
                      <a:pt x="246" y="206"/>
                      <a:pt x="164" y="251"/>
                    </a:cubicBezTo>
                    <a:cubicBezTo>
                      <a:pt x="131" y="270"/>
                      <a:pt x="118" y="292"/>
                      <a:pt x="84" y="323"/>
                    </a:cubicBezTo>
                    <a:cubicBezTo>
                      <a:pt x="95" y="231"/>
                      <a:pt x="96" y="181"/>
                      <a:pt x="148" y="143"/>
                    </a:cubicBezTo>
                    <a:cubicBezTo>
                      <a:pt x="254" y="66"/>
                      <a:pt x="517" y="178"/>
                      <a:pt x="504" y="7"/>
                    </a:cubicBezTo>
                    <a:cubicBezTo>
                      <a:pt x="478" y="8"/>
                      <a:pt x="460" y="0"/>
                      <a:pt x="43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952417" y="5217856"/>
              <a:ext cx="661304" cy="239594"/>
              <a:chOff x="11218145" y="6191686"/>
              <a:chExt cx="663815" cy="248839"/>
            </a:xfrm>
          </p:grpSpPr>
          <p:sp>
            <p:nvSpPr>
              <p:cNvPr id="244" name="Google Shape;244;p11"/>
              <p:cNvSpPr/>
              <p:nvPr/>
            </p:nvSpPr>
            <p:spPr>
              <a:xfrm>
                <a:off x="11218145" y="6205715"/>
                <a:ext cx="148048" cy="175369"/>
              </a:xfrm>
              <a:custGeom>
                <a:rect b="b" l="l" r="r" t="t"/>
                <a:pathLst>
                  <a:path extrusionOk="0" h="201" w="170">
                    <a:moveTo>
                      <a:pt x="170" y="98"/>
                    </a:moveTo>
                    <a:cubicBezTo>
                      <a:pt x="170" y="113"/>
                      <a:pt x="168" y="128"/>
                      <a:pt x="163" y="140"/>
                    </a:cubicBezTo>
                    <a:cubicBezTo>
                      <a:pt x="157" y="153"/>
                      <a:pt x="150" y="164"/>
                      <a:pt x="141" y="173"/>
                    </a:cubicBezTo>
                    <a:cubicBezTo>
                      <a:pt x="131" y="182"/>
                      <a:pt x="119" y="189"/>
                      <a:pt x="106" y="194"/>
                    </a:cubicBezTo>
                    <a:cubicBezTo>
                      <a:pt x="92" y="199"/>
                      <a:pt x="77" y="201"/>
                      <a:pt x="61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98" y="0"/>
                      <a:pt x="125" y="8"/>
                      <a:pt x="143" y="25"/>
                    </a:cubicBezTo>
                    <a:cubicBezTo>
                      <a:pt x="161" y="41"/>
                      <a:pt x="170" y="66"/>
                      <a:pt x="170" y="98"/>
                    </a:cubicBezTo>
                    <a:close/>
                    <a:moveTo>
                      <a:pt x="135" y="99"/>
                    </a:moveTo>
                    <a:cubicBezTo>
                      <a:pt x="135" y="87"/>
                      <a:pt x="133" y="77"/>
                      <a:pt x="130" y="69"/>
                    </a:cubicBezTo>
                    <a:cubicBezTo>
                      <a:pt x="127" y="60"/>
                      <a:pt x="122" y="53"/>
                      <a:pt x="116" y="47"/>
                    </a:cubicBezTo>
                    <a:cubicBezTo>
                      <a:pt x="110" y="41"/>
                      <a:pt x="102" y="36"/>
                      <a:pt x="93" y="33"/>
                    </a:cubicBezTo>
                    <a:cubicBezTo>
                      <a:pt x="84" y="30"/>
                      <a:pt x="73" y="29"/>
                      <a:pt x="6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73" y="172"/>
                      <a:pt x="83" y="171"/>
                      <a:pt x="93" y="167"/>
                    </a:cubicBezTo>
                    <a:cubicBezTo>
                      <a:pt x="102" y="164"/>
                      <a:pt x="110" y="159"/>
                      <a:pt x="116" y="152"/>
                    </a:cubicBezTo>
                    <a:cubicBezTo>
                      <a:pt x="122" y="146"/>
                      <a:pt x="127" y="138"/>
                      <a:pt x="130" y="129"/>
                    </a:cubicBezTo>
                    <a:cubicBezTo>
                      <a:pt x="133" y="120"/>
                      <a:pt x="135" y="110"/>
                      <a:pt x="135" y="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>
                <a:off x="11382068" y="6191686"/>
                <a:ext cx="114451" cy="192721"/>
              </a:xfrm>
              <a:custGeom>
                <a:rect b="b" l="l" r="r" t="t"/>
                <a:pathLst>
                  <a:path extrusionOk="0" h="221" w="131">
                    <a:moveTo>
                      <a:pt x="33" y="155"/>
                    </a:moveTo>
                    <a:cubicBezTo>
                      <a:pt x="33" y="168"/>
                      <a:pt x="38" y="178"/>
                      <a:pt x="45" y="185"/>
                    </a:cubicBezTo>
                    <a:cubicBezTo>
                      <a:pt x="52" y="192"/>
                      <a:pt x="63" y="195"/>
                      <a:pt x="76" y="195"/>
                    </a:cubicBezTo>
                    <a:cubicBezTo>
                      <a:pt x="84" y="195"/>
                      <a:pt x="92" y="194"/>
                      <a:pt x="100" y="191"/>
                    </a:cubicBezTo>
                    <a:cubicBezTo>
                      <a:pt x="107" y="189"/>
                      <a:pt x="114" y="185"/>
                      <a:pt x="119" y="181"/>
                    </a:cubicBezTo>
                    <a:cubicBezTo>
                      <a:pt x="119" y="209"/>
                      <a:pt x="119" y="209"/>
                      <a:pt x="119" y="209"/>
                    </a:cubicBezTo>
                    <a:cubicBezTo>
                      <a:pt x="117" y="210"/>
                      <a:pt x="115" y="211"/>
                      <a:pt x="112" y="213"/>
                    </a:cubicBezTo>
                    <a:cubicBezTo>
                      <a:pt x="108" y="214"/>
                      <a:pt x="105" y="215"/>
                      <a:pt x="100" y="216"/>
                    </a:cubicBezTo>
                    <a:cubicBezTo>
                      <a:pt x="96" y="218"/>
                      <a:pt x="91" y="219"/>
                      <a:pt x="86" y="219"/>
                    </a:cubicBezTo>
                    <a:cubicBezTo>
                      <a:pt x="80" y="220"/>
                      <a:pt x="74" y="221"/>
                      <a:pt x="68" y="221"/>
                    </a:cubicBezTo>
                    <a:cubicBezTo>
                      <a:pt x="58" y="221"/>
                      <a:pt x="48" y="219"/>
                      <a:pt x="40" y="216"/>
                    </a:cubicBezTo>
                    <a:cubicBezTo>
                      <a:pt x="31" y="213"/>
                      <a:pt x="24" y="208"/>
                      <a:pt x="18" y="202"/>
                    </a:cubicBezTo>
                    <a:cubicBezTo>
                      <a:pt x="12" y="195"/>
                      <a:pt x="8" y="188"/>
                      <a:pt x="4" y="178"/>
                    </a:cubicBezTo>
                    <a:cubicBezTo>
                      <a:pt x="1" y="169"/>
                      <a:pt x="0" y="159"/>
                      <a:pt x="0" y="147"/>
                    </a:cubicBezTo>
                    <a:cubicBezTo>
                      <a:pt x="0" y="133"/>
                      <a:pt x="2" y="122"/>
                      <a:pt x="6" y="112"/>
                    </a:cubicBezTo>
                    <a:cubicBezTo>
                      <a:pt x="10" y="103"/>
                      <a:pt x="15" y="95"/>
                      <a:pt x="22" y="88"/>
                    </a:cubicBezTo>
                    <a:cubicBezTo>
                      <a:pt x="28" y="82"/>
                      <a:pt x="35" y="77"/>
                      <a:pt x="44" y="74"/>
                    </a:cubicBezTo>
                    <a:cubicBezTo>
                      <a:pt x="52" y="71"/>
                      <a:pt x="60" y="70"/>
                      <a:pt x="68" y="70"/>
                    </a:cubicBezTo>
                    <a:cubicBezTo>
                      <a:pt x="78" y="70"/>
                      <a:pt x="88" y="72"/>
                      <a:pt x="95" y="75"/>
                    </a:cubicBezTo>
                    <a:cubicBezTo>
                      <a:pt x="103" y="78"/>
                      <a:pt x="110" y="83"/>
                      <a:pt x="115" y="89"/>
                    </a:cubicBezTo>
                    <a:cubicBezTo>
                      <a:pt x="120" y="95"/>
                      <a:pt x="124" y="102"/>
                      <a:pt x="127" y="111"/>
                    </a:cubicBezTo>
                    <a:cubicBezTo>
                      <a:pt x="129" y="119"/>
                      <a:pt x="131" y="129"/>
                      <a:pt x="131" y="139"/>
                    </a:cubicBezTo>
                    <a:cubicBezTo>
                      <a:pt x="131" y="155"/>
                      <a:pt x="131" y="155"/>
                      <a:pt x="131" y="155"/>
                    </a:cubicBezTo>
                    <a:lnTo>
                      <a:pt x="33" y="155"/>
                    </a:lnTo>
                    <a:close/>
                    <a:moveTo>
                      <a:pt x="83" y="46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3" y="46"/>
                    </a:lnTo>
                    <a:close/>
                    <a:moveTo>
                      <a:pt x="97" y="116"/>
                    </a:moveTo>
                    <a:cubicBezTo>
                      <a:pt x="96" y="112"/>
                      <a:pt x="94" y="108"/>
                      <a:pt x="91" y="105"/>
                    </a:cubicBezTo>
                    <a:cubicBezTo>
                      <a:pt x="89" y="102"/>
                      <a:pt x="86" y="100"/>
                      <a:pt x="82" y="98"/>
                    </a:cubicBezTo>
                    <a:cubicBezTo>
                      <a:pt x="78" y="96"/>
                      <a:pt x="73" y="95"/>
                      <a:pt x="68" y="95"/>
                    </a:cubicBezTo>
                    <a:cubicBezTo>
                      <a:pt x="64" y="95"/>
                      <a:pt x="59" y="96"/>
                      <a:pt x="56" y="98"/>
                    </a:cubicBezTo>
                    <a:cubicBezTo>
                      <a:pt x="52" y="99"/>
                      <a:pt x="48" y="102"/>
                      <a:pt x="45" y="105"/>
                    </a:cubicBezTo>
                    <a:cubicBezTo>
                      <a:pt x="42" y="108"/>
                      <a:pt x="39" y="112"/>
                      <a:pt x="37" y="116"/>
                    </a:cubicBezTo>
                    <a:cubicBezTo>
                      <a:pt x="35" y="120"/>
                      <a:pt x="34" y="125"/>
                      <a:pt x="33" y="130"/>
                    </a:cubicBezTo>
                    <a:cubicBezTo>
                      <a:pt x="98" y="130"/>
                      <a:pt x="98" y="130"/>
                      <a:pt x="98" y="130"/>
                    </a:cubicBezTo>
                    <a:cubicBezTo>
                      <a:pt x="98" y="125"/>
                      <a:pt x="98" y="121"/>
                      <a:pt x="97" y="1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11518302" y="6195378"/>
                <a:ext cx="114820" cy="185706"/>
              </a:xfrm>
              <a:custGeom>
                <a:rect b="b" l="l" r="r" t="t"/>
                <a:pathLst>
                  <a:path extrusionOk="0" h="503" w="311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11643828" y="6255557"/>
                <a:ext cx="111497" cy="128850"/>
              </a:xfrm>
              <a:custGeom>
                <a:rect b="b" l="l" r="r" t="t"/>
                <a:pathLst>
                  <a:path extrusionOk="0" h="148" w="12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1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>
                <a:off x="11749418" y="6194270"/>
                <a:ext cx="70517" cy="246255"/>
              </a:xfrm>
              <a:custGeom>
                <a:rect b="b" l="l" r="r" t="t"/>
                <a:pathLst>
                  <a:path extrusionOk="0" h="282" w="81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>
                <a:off x="11846886" y="6194270"/>
                <a:ext cx="35074" cy="186814"/>
              </a:xfrm>
              <a:custGeom>
                <a:rect b="b" l="l" r="r" t="t"/>
                <a:pathLst>
                  <a:path extrusionOk="0" h="214" w="40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3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10" y="36"/>
                      <a:pt x="7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50" name="Google Shape;250;p11"/>
            <p:cNvGrpSpPr/>
            <p:nvPr/>
          </p:nvGrpSpPr>
          <p:grpSpPr>
            <a:xfrm>
              <a:off x="4812020" y="5206181"/>
              <a:ext cx="838328" cy="251295"/>
              <a:chOff x="1471737" y="6192453"/>
              <a:chExt cx="841520" cy="260991"/>
            </a:xfrm>
          </p:grpSpPr>
          <p:sp>
            <p:nvSpPr>
              <p:cNvPr id="251" name="Google Shape;251;p11"/>
              <p:cNvSpPr/>
              <p:nvPr/>
            </p:nvSpPr>
            <p:spPr>
              <a:xfrm>
                <a:off x="1471737" y="6192453"/>
                <a:ext cx="132645" cy="207734"/>
              </a:xfrm>
              <a:custGeom>
                <a:rect b="b" l="l" r="r" t="t"/>
                <a:pathLst>
                  <a:path extrusionOk="0" h="266" w="170">
                    <a:moveTo>
                      <a:pt x="170" y="163"/>
                    </a:moveTo>
                    <a:cubicBezTo>
                      <a:pt x="170" y="178"/>
                      <a:pt x="167" y="193"/>
                      <a:pt x="162" y="205"/>
                    </a:cubicBezTo>
                    <a:cubicBezTo>
                      <a:pt x="157" y="218"/>
                      <a:pt x="149" y="229"/>
                      <a:pt x="140" y="238"/>
                    </a:cubicBezTo>
                    <a:cubicBezTo>
                      <a:pt x="130" y="247"/>
                      <a:pt x="119" y="254"/>
                      <a:pt x="105" y="259"/>
                    </a:cubicBezTo>
                    <a:cubicBezTo>
                      <a:pt x="92" y="264"/>
                      <a:pt x="77" y="266"/>
                      <a:pt x="60" y="266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98" y="65"/>
                      <a:pt x="125" y="73"/>
                      <a:pt x="143" y="90"/>
                    </a:cubicBezTo>
                    <a:cubicBezTo>
                      <a:pt x="161" y="106"/>
                      <a:pt x="170" y="131"/>
                      <a:pt x="170" y="163"/>
                    </a:cubicBezTo>
                    <a:close/>
                    <a:moveTo>
                      <a:pt x="84" y="46"/>
                    </a:moveTo>
                    <a:cubicBezTo>
                      <a:pt x="56" y="46"/>
                      <a:pt x="56" y="46"/>
                      <a:pt x="56" y="4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84" y="46"/>
                    </a:lnTo>
                    <a:close/>
                    <a:moveTo>
                      <a:pt x="134" y="164"/>
                    </a:moveTo>
                    <a:cubicBezTo>
                      <a:pt x="134" y="152"/>
                      <a:pt x="133" y="142"/>
                      <a:pt x="129" y="134"/>
                    </a:cubicBezTo>
                    <a:cubicBezTo>
                      <a:pt x="126" y="125"/>
                      <a:pt x="122" y="118"/>
                      <a:pt x="115" y="112"/>
                    </a:cubicBezTo>
                    <a:cubicBezTo>
                      <a:pt x="109" y="106"/>
                      <a:pt x="101" y="101"/>
                      <a:pt x="92" y="98"/>
                    </a:cubicBezTo>
                    <a:cubicBezTo>
                      <a:pt x="83" y="95"/>
                      <a:pt x="72" y="94"/>
                      <a:pt x="60" y="94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3" y="237"/>
                      <a:pt x="33" y="237"/>
                      <a:pt x="33" y="237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2" y="237"/>
                      <a:pt x="83" y="236"/>
                      <a:pt x="92" y="232"/>
                    </a:cubicBezTo>
                    <a:cubicBezTo>
                      <a:pt x="101" y="229"/>
                      <a:pt x="109" y="224"/>
                      <a:pt x="115" y="217"/>
                    </a:cubicBezTo>
                    <a:cubicBezTo>
                      <a:pt x="121" y="211"/>
                      <a:pt x="126" y="203"/>
                      <a:pt x="129" y="194"/>
                    </a:cubicBezTo>
                    <a:cubicBezTo>
                      <a:pt x="133" y="185"/>
                      <a:pt x="134" y="175"/>
                      <a:pt x="134" y="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>
                <a:off x="1616291" y="6285404"/>
                <a:ext cx="94274" cy="117760"/>
              </a:xfrm>
              <a:custGeom>
                <a:rect b="b" l="l" r="r" t="t"/>
                <a:pathLst>
                  <a:path extrusionOk="0" h="151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>
                <a:off x="1735043" y="6233801"/>
                <a:ext cx="102875" cy="166386"/>
              </a:xfrm>
              <a:custGeom>
                <a:rect b="b" l="l" r="r" t="t"/>
                <a:pathLst>
                  <a:path extrusionOk="0" h="503" w="311">
                    <a:moveTo>
                      <a:pt x="210" y="503"/>
                    </a:moveTo>
                    <a:lnTo>
                      <a:pt x="78" y="340"/>
                    </a:lnTo>
                    <a:lnTo>
                      <a:pt x="75" y="340"/>
                    </a:lnTo>
                    <a:lnTo>
                      <a:pt x="75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75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0" y="163"/>
                    </a:lnTo>
                    <a:lnTo>
                      <a:pt x="156" y="326"/>
                    </a:lnTo>
                    <a:lnTo>
                      <a:pt x="311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4" name="Google Shape;254;p11"/>
              <p:cNvSpPr/>
              <p:nvPr/>
            </p:nvSpPr>
            <p:spPr>
              <a:xfrm>
                <a:off x="1847510" y="6287720"/>
                <a:ext cx="99897" cy="115445"/>
              </a:xfrm>
              <a:custGeom>
                <a:rect b="b" l="l" r="r" t="t"/>
                <a:pathLst>
                  <a:path extrusionOk="0" h="148" w="128">
                    <a:moveTo>
                      <a:pt x="95" y="144"/>
                    </a:moveTo>
                    <a:cubicBezTo>
                      <a:pt x="95" y="123"/>
                      <a:pt x="95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3" y="126"/>
                      <a:pt x="90" y="129"/>
                      <a:pt x="88" y="132"/>
                    </a:cubicBezTo>
                    <a:cubicBezTo>
                      <a:pt x="85" y="135"/>
                      <a:pt x="81" y="138"/>
                      <a:pt x="78" y="140"/>
                    </a:cubicBezTo>
                    <a:cubicBezTo>
                      <a:pt x="74" y="143"/>
                      <a:pt x="70" y="144"/>
                      <a:pt x="66" y="146"/>
                    </a:cubicBezTo>
                    <a:cubicBezTo>
                      <a:pt x="61" y="147"/>
                      <a:pt x="56" y="148"/>
                      <a:pt x="51" y="148"/>
                    </a:cubicBezTo>
                    <a:cubicBezTo>
                      <a:pt x="35" y="148"/>
                      <a:pt x="22" y="143"/>
                      <a:pt x="13" y="133"/>
                    </a:cubicBezTo>
                    <a:cubicBezTo>
                      <a:pt x="4" y="123"/>
                      <a:pt x="0" y="108"/>
                      <a:pt x="0" y="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90"/>
                      <a:pt x="33" y="96"/>
                      <a:pt x="35" y="101"/>
                    </a:cubicBezTo>
                    <a:cubicBezTo>
                      <a:pt x="36" y="106"/>
                      <a:pt x="38" y="110"/>
                      <a:pt x="41" y="113"/>
                    </a:cubicBezTo>
                    <a:cubicBezTo>
                      <a:pt x="44" y="116"/>
                      <a:pt x="47" y="118"/>
                      <a:pt x="50" y="119"/>
                    </a:cubicBezTo>
                    <a:cubicBezTo>
                      <a:pt x="54" y="120"/>
                      <a:pt x="58" y="121"/>
                      <a:pt x="63" y="121"/>
                    </a:cubicBezTo>
                    <a:cubicBezTo>
                      <a:pt x="67" y="121"/>
                      <a:pt x="71" y="120"/>
                      <a:pt x="75" y="119"/>
                    </a:cubicBezTo>
                    <a:cubicBezTo>
                      <a:pt x="79" y="117"/>
                      <a:pt x="83" y="115"/>
                      <a:pt x="86" y="111"/>
                    </a:cubicBezTo>
                    <a:cubicBezTo>
                      <a:pt x="89" y="108"/>
                      <a:pt x="91" y="104"/>
                      <a:pt x="93" y="100"/>
                    </a:cubicBezTo>
                    <a:cubicBezTo>
                      <a:pt x="94" y="95"/>
                      <a:pt x="95" y="89"/>
                      <a:pt x="95" y="8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144"/>
                      <a:pt x="128" y="144"/>
                      <a:pt x="128" y="144"/>
                    </a:cubicBezTo>
                    <a:lnTo>
                      <a:pt x="95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5" name="Google Shape;255;p11"/>
              <p:cNvSpPr/>
              <p:nvPr/>
            </p:nvSpPr>
            <p:spPr>
              <a:xfrm>
                <a:off x="1942115" y="6232809"/>
                <a:ext cx="63180" cy="220635"/>
              </a:xfrm>
              <a:custGeom>
                <a:rect b="b" l="l" r="r" t="t"/>
                <a:pathLst>
                  <a:path extrusionOk="0" h="282" w="81">
                    <a:moveTo>
                      <a:pt x="74" y="238"/>
                    </a:moveTo>
                    <a:cubicBezTo>
                      <a:pt x="71" y="247"/>
                      <a:pt x="68" y="255"/>
                      <a:pt x="63" y="261"/>
                    </a:cubicBezTo>
                    <a:cubicBezTo>
                      <a:pt x="58" y="268"/>
                      <a:pt x="52" y="273"/>
                      <a:pt x="45" y="276"/>
                    </a:cubicBezTo>
                    <a:cubicBezTo>
                      <a:pt x="37" y="280"/>
                      <a:pt x="29" y="282"/>
                      <a:pt x="19" y="282"/>
                    </a:cubicBezTo>
                    <a:cubicBezTo>
                      <a:pt x="18" y="282"/>
                      <a:pt x="16" y="282"/>
                      <a:pt x="14" y="281"/>
                    </a:cubicBezTo>
                    <a:cubicBezTo>
                      <a:pt x="12" y="281"/>
                      <a:pt x="11" y="281"/>
                      <a:pt x="9" y="280"/>
                    </a:cubicBezTo>
                    <a:cubicBezTo>
                      <a:pt x="7" y="280"/>
                      <a:pt x="6" y="280"/>
                      <a:pt x="4" y="279"/>
                    </a:cubicBezTo>
                    <a:cubicBezTo>
                      <a:pt x="2" y="279"/>
                      <a:pt x="1" y="278"/>
                      <a:pt x="0" y="278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2" y="251"/>
                      <a:pt x="5" y="252"/>
                      <a:pt x="9" y="254"/>
                    </a:cubicBezTo>
                    <a:cubicBezTo>
                      <a:pt x="12" y="255"/>
                      <a:pt x="15" y="255"/>
                      <a:pt x="18" y="255"/>
                    </a:cubicBezTo>
                    <a:cubicBezTo>
                      <a:pt x="22" y="255"/>
                      <a:pt x="25" y="255"/>
                      <a:pt x="28" y="253"/>
                    </a:cubicBezTo>
                    <a:cubicBezTo>
                      <a:pt x="32" y="251"/>
                      <a:pt x="34" y="249"/>
                      <a:pt x="37" y="246"/>
                    </a:cubicBezTo>
                    <a:cubicBezTo>
                      <a:pt x="39" y="242"/>
                      <a:pt x="41" y="238"/>
                      <a:pt x="43" y="232"/>
                    </a:cubicBezTo>
                    <a:cubicBezTo>
                      <a:pt x="44" y="227"/>
                      <a:pt x="45" y="220"/>
                      <a:pt x="45" y="213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7" y="220"/>
                      <a:pt x="76" y="229"/>
                      <a:pt x="74" y="238"/>
                    </a:cubicBezTo>
                    <a:close/>
                    <a:moveTo>
                      <a:pt x="81" y="20"/>
                    </a:moveTo>
                    <a:cubicBezTo>
                      <a:pt x="81" y="22"/>
                      <a:pt x="81" y="24"/>
                      <a:pt x="80" y="27"/>
                    </a:cubicBezTo>
                    <a:cubicBezTo>
                      <a:pt x="79" y="29"/>
                      <a:pt x="77" y="31"/>
                      <a:pt x="76" y="33"/>
                    </a:cubicBezTo>
                    <a:cubicBezTo>
                      <a:pt x="74" y="34"/>
                      <a:pt x="72" y="36"/>
                      <a:pt x="69" y="37"/>
                    </a:cubicBezTo>
                    <a:cubicBezTo>
                      <a:pt x="67" y="38"/>
                      <a:pt x="64" y="38"/>
                      <a:pt x="61" y="38"/>
                    </a:cubicBezTo>
                    <a:cubicBezTo>
                      <a:pt x="59" y="38"/>
                      <a:pt x="56" y="38"/>
                      <a:pt x="53" y="37"/>
                    </a:cubicBezTo>
                    <a:cubicBezTo>
                      <a:pt x="51" y="36"/>
                      <a:pt x="49" y="34"/>
                      <a:pt x="47" y="33"/>
                    </a:cubicBezTo>
                    <a:cubicBezTo>
                      <a:pt x="45" y="31"/>
                      <a:pt x="44" y="29"/>
                      <a:pt x="43" y="27"/>
                    </a:cubicBezTo>
                    <a:cubicBezTo>
                      <a:pt x="42" y="24"/>
                      <a:pt x="42" y="22"/>
                      <a:pt x="42" y="20"/>
                    </a:cubicBezTo>
                    <a:cubicBezTo>
                      <a:pt x="42" y="17"/>
                      <a:pt x="42" y="14"/>
                      <a:pt x="43" y="12"/>
                    </a:cubicBezTo>
                    <a:cubicBezTo>
                      <a:pt x="44" y="10"/>
                      <a:pt x="46" y="8"/>
                      <a:pt x="47" y="6"/>
                    </a:cubicBezTo>
                    <a:cubicBezTo>
                      <a:pt x="49" y="4"/>
                      <a:pt x="51" y="3"/>
                      <a:pt x="54" y="2"/>
                    </a:cubicBezTo>
                    <a:cubicBezTo>
                      <a:pt x="56" y="1"/>
                      <a:pt x="59" y="0"/>
                      <a:pt x="61" y="0"/>
                    </a:cubicBezTo>
                    <a:cubicBezTo>
                      <a:pt x="64" y="0"/>
                      <a:pt x="67" y="1"/>
                      <a:pt x="69" y="2"/>
                    </a:cubicBezTo>
                    <a:cubicBezTo>
                      <a:pt x="72" y="3"/>
                      <a:pt x="74" y="4"/>
                      <a:pt x="76" y="6"/>
                    </a:cubicBezTo>
                    <a:cubicBezTo>
                      <a:pt x="77" y="8"/>
                      <a:pt x="79" y="10"/>
                      <a:pt x="80" y="12"/>
                    </a:cubicBezTo>
                    <a:cubicBezTo>
                      <a:pt x="81" y="14"/>
                      <a:pt x="81" y="17"/>
                      <a:pt x="8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>
                <a:off x="2024150" y="6285404"/>
                <a:ext cx="102213" cy="117760"/>
              </a:xfrm>
              <a:custGeom>
                <a:rect b="b" l="l" r="r" t="t"/>
                <a:pathLst>
                  <a:path extrusionOk="0" h="151" w="131">
                    <a:moveTo>
                      <a:pt x="33" y="85"/>
                    </a:moveTo>
                    <a:cubicBezTo>
                      <a:pt x="34" y="98"/>
                      <a:pt x="38" y="108"/>
                      <a:pt x="45" y="115"/>
                    </a:cubicBezTo>
                    <a:cubicBezTo>
                      <a:pt x="52" y="122"/>
                      <a:pt x="63" y="125"/>
                      <a:pt x="76" y="125"/>
                    </a:cubicBezTo>
                    <a:cubicBezTo>
                      <a:pt x="84" y="125"/>
                      <a:pt x="92" y="124"/>
                      <a:pt x="100" y="121"/>
                    </a:cubicBezTo>
                    <a:cubicBezTo>
                      <a:pt x="107" y="119"/>
                      <a:pt x="114" y="115"/>
                      <a:pt x="119" y="111"/>
                    </a:cubicBezTo>
                    <a:cubicBezTo>
                      <a:pt x="119" y="139"/>
                      <a:pt x="119" y="139"/>
                      <a:pt x="119" y="139"/>
                    </a:cubicBezTo>
                    <a:cubicBezTo>
                      <a:pt x="117" y="140"/>
                      <a:pt x="115" y="141"/>
                      <a:pt x="112" y="143"/>
                    </a:cubicBezTo>
                    <a:cubicBezTo>
                      <a:pt x="108" y="144"/>
                      <a:pt x="105" y="145"/>
                      <a:pt x="100" y="146"/>
                    </a:cubicBezTo>
                    <a:cubicBezTo>
                      <a:pt x="96" y="148"/>
                      <a:pt x="91" y="149"/>
                      <a:pt x="86" y="149"/>
                    </a:cubicBezTo>
                    <a:cubicBezTo>
                      <a:pt x="80" y="150"/>
                      <a:pt x="74" y="151"/>
                      <a:pt x="68" y="151"/>
                    </a:cubicBezTo>
                    <a:cubicBezTo>
                      <a:pt x="58" y="151"/>
                      <a:pt x="48" y="149"/>
                      <a:pt x="40" y="146"/>
                    </a:cubicBezTo>
                    <a:cubicBezTo>
                      <a:pt x="31" y="143"/>
                      <a:pt x="24" y="138"/>
                      <a:pt x="18" y="132"/>
                    </a:cubicBezTo>
                    <a:cubicBezTo>
                      <a:pt x="12" y="125"/>
                      <a:pt x="8" y="118"/>
                      <a:pt x="4" y="108"/>
                    </a:cubicBezTo>
                    <a:cubicBezTo>
                      <a:pt x="1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6" y="42"/>
                    </a:cubicBezTo>
                    <a:cubicBezTo>
                      <a:pt x="10" y="33"/>
                      <a:pt x="15" y="25"/>
                      <a:pt x="22" y="18"/>
                    </a:cubicBezTo>
                    <a:cubicBezTo>
                      <a:pt x="28" y="12"/>
                      <a:pt x="36" y="7"/>
                      <a:pt x="44" y="4"/>
                    </a:cubicBezTo>
                    <a:cubicBezTo>
                      <a:pt x="52" y="1"/>
                      <a:pt x="60" y="0"/>
                      <a:pt x="68" y="0"/>
                    </a:cubicBezTo>
                    <a:cubicBezTo>
                      <a:pt x="78" y="0"/>
                      <a:pt x="88" y="2"/>
                      <a:pt x="96" y="5"/>
                    </a:cubicBezTo>
                    <a:cubicBezTo>
                      <a:pt x="103" y="8"/>
                      <a:pt x="110" y="13"/>
                      <a:pt x="115" y="19"/>
                    </a:cubicBezTo>
                    <a:cubicBezTo>
                      <a:pt x="120" y="25"/>
                      <a:pt x="124" y="32"/>
                      <a:pt x="127" y="41"/>
                    </a:cubicBezTo>
                    <a:cubicBezTo>
                      <a:pt x="129" y="49"/>
                      <a:pt x="131" y="59"/>
                      <a:pt x="131" y="69"/>
                    </a:cubicBezTo>
                    <a:cubicBezTo>
                      <a:pt x="131" y="85"/>
                      <a:pt x="131" y="85"/>
                      <a:pt x="131" y="85"/>
                    </a:cubicBezTo>
                    <a:lnTo>
                      <a:pt x="33" y="85"/>
                    </a:lnTo>
                    <a:close/>
                    <a:moveTo>
                      <a:pt x="97" y="46"/>
                    </a:moveTo>
                    <a:cubicBezTo>
                      <a:pt x="96" y="42"/>
                      <a:pt x="94" y="38"/>
                      <a:pt x="91" y="35"/>
                    </a:cubicBezTo>
                    <a:cubicBezTo>
                      <a:pt x="89" y="32"/>
                      <a:pt x="86" y="30"/>
                      <a:pt x="82" y="28"/>
                    </a:cubicBezTo>
                    <a:cubicBezTo>
                      <a:pt x="78" y="26"/>
                      <a:pt x="73" y="25"/>
                      <a:pt x="68" y="25"/>
                    </a:cubicBezTo>
                    <a:cubicBezTo>
                      <a:pt x="64" y="25"/>
                      <a:pt x="59" y="26"/>
                      <a:pt x="56" y="28"/>
                    </a:cubicBezTo>
                    <a:cubicBezTo>
                      <a:pt x="52" y="29"/>
                      <a:pt x="48" y="32"/>
                      <a:pt x="45" y="35"/>
                    </a:cubicBezTo>
                    <a:cubicBezTo>
                      <a:pt x="42" y="38"/>
                      <a:pt x="39" y="42"/>
                      <a:pt x="37" y="46"/>
                    </a:cubicBezTo>
                    <a:cubicBezTo>
                      <a:pt x="35" y="50"/>
                      <a:pt x="34" y="55"/>
                      <a:pt x="33" y="60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98" y="55"/>
                      <a:pt x="98" y="51"/>
                      <a:pt x="97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>
                <a:off x="2145879" y="6285404"/>
                <a:ext cx="167378" cy="114783"/>
              </a:xfrm>
              <a:custGeom>
                <a:rect b="b" l="l" r="r" t="t"/>
                <a:pathLst>
                  <a:path extrusionOk="0" h="147" w="214">
                    <a:moveTo>
                      <a:pt x="182" y="147"/>
                    </a:move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58"/>
                      <a:pt x="181" y="52"/>
                      <a:pt x="180" y="46"/>
                    </a:cubicBezTo>
                    <a:cubicBezTo>
                      <a:pt x="178" y="41"/>
                      <a:pt x="177" y="37"/>
                      <a:pt x="174" y="34"/>
                    </a:cubicBezTo>
                    <a:cubicBezTo>
                      <a:pt x="172" y="31"/>
                      <a:pt x="169" y="29"/>
                      <a:pt x="165" y="28"/>
                    </a:cubicBezTo>
                    <a:cubicBezTo>
                      <a:pt x="162" y="27"/>
                      <a:pt x="158" y="26"/>
                      <a:pt x="153" y="26"/>
                    </a:cubicBezTo>
                    <a:cubicBezTo>
                      <a:pt x="149" y="26"/>
                      <a:pt x="145" y="27"/>
                      <a:pt x="141" y="30"/>
                    </a:cubicBezTo>
                    <a:cubicBezTo>
                      <a:pt x="137" y="32"/>
                      <a:pt x="134" y="35"/>
                      <a:pt x="132" y="38"/>
                    </a:cubicBezTo>
                    <a:cubicBezTo>
                      <a:pt x="129" y="42"/>
                      <a:pt x="127" y="46"/>
                      <a:pt x="125" y="51"/>
                    </a:cubicBezTo>
                    <a:cubicBezTo>
                      <a:pt x="124" y="56"/>
                      <a:pt x="123" y="61"/>
                      <a:pt x="123" y="66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91" y="147"/>
                      <a:pt x="91" y="147"/>
                      <a:pt x="91" y="147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56"/>
                      <a:pt x="90" y="51"/>
                      <a:pt x="89" y="46"/>
                    </a:cubicBezTo>
                    <a:cubicBezTo>
                      <a:pt x="87" y="41"/>
                      <a:pt x="85" y="38"/>
                      <a:pt x="83" y="35"/>
                    </a:cubicBezTo>
                    <a:cubicBezTo>
                      <a:pt x="80" y="32"/>
                      <a:pt x="78" y="30"/>
                      <a:pt x="74" y="28"/>
                    </a:cubicBezTo>
                    <a:cubicBezTo>
                      <a:pt x="71" y="27"/>
                      <a:pt x="67" y="26"/>
                      <a:pt x="62" y="26"/>
                    </a:cubicBezTo>
                    <a:cubicBezTo>
                      <a:pt x="58" y="26"/>
                      <a:pt x="54" y="27"/>
                      <a:pt x="50" y="29"/>
                    </a:cubicBezTo>
                    <a:cubicBezTo>
                      <a:pt x="47" y="31"/>
                      <a:pt x="44" y="34"/>
                      <a:pt x="41" y="37"/>
                    </a:cubicBezTo>
                    <a:cubicBezTo>
                      <a:pt x="38" y="41"/>
                      <a:pt x="36" y="45"/>
                      <a:pt x="35" y="50"/>
                    </a:cubicBezTo>
                    <a:cubicBezTo>
                      <a:pt x="33" y="55"/>
                      <a:pt x="32" y="60"/>
                      <a:pt x="32" y="66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8" y="17"/>
                      <a:pt x="44" y="11"/>
                      <a:pt x="52" y="6"/>
                    </a:cubicBezTo>
                    <a:cubicBezTo>
                      <a:pt x="60" y="2"/>
                      <a:pt x="68" y="0"/>
                      <a:pt x="78" y="0"/>
                    </a:cubicBezTo>
                    <a:cubicBezTo>
                      <a:pt x="83" y="0"/>
                      <a:pt x="88" y="1"/>
                      <a:pt x="92" y="2"/>
                    </a:cubicBezTo>
                    <a:cubicBezTo>
                      <a:pt x="96" y="3"/>
                      <a:pt x="100" y="5"/>
                      <a:pt x="104" y="7"/>
                    </a:cubicBezTo>
                    <a:cubicBezTo>
                      <a:pt x="107" y="10"/>
                      <a:pt x="110" y="13"/>
                      <a:pt x="113" y="16"/>
                    </a:cubicBezTo>
                    <a:cubicBezTo>
                      <a:pt x="116" y="20"/>
                      <a:pt x="118" y="24"/>
                      <a:pt x="119" y="28"/>
                    </a:cubicBezTo>
                    <a:cubicBezTo>
                      <a:pt x="125" y="18"/>
                      <a:pt x="132" y="11"/>
                      <a:pt x="140" y="7"/>
                    </a:cubicBezTo>
                    <a:cubicBezTo>
                      <a:pt x="148" y="2"/>
                      <a:pt x="157" y="0"/>
                      <a:pt x="167" y="0"/>
                    </a:cubicBezTo>
                    <a:cubicBezTo>
                      <a:pt x="183" y="0"/>
                      <a:pt x="194" y="4"/>
                      <a:pt x="202" y="14"/>
                    </a:cubicBezTo>
                    <a:cubicBezTo>
                      <a:pt x="210" y="23"/>
                      <a:pt x="214" y="38"/>
                      <a:pt x="214" y="58"/>
                    </a:cubicBezTo>
                    <a:cubicBezTo>
                      <a:pt x="214" y="147"/>
                      <a:pt x="214" y="147"/>
                      <a:pt x="214" y="147"/>
                    </a:cubicBezTo>
                    <a:lnTo>
                      <a:pt x="182" y="1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58" name="Google Shape;258;p11"/>
            <p:cNvGrpSpPr/>
            <p:nvPr/>
          </p:nvGrpSpPr>
          <p:grpSpPr>
            <a:xfrm>
              <a:off x="8172356" y="2514540"/>
              <a:ext cx="556544" cy="346672"/>
              <a:chOff x="2481885" y="4360116"/>
              <a:chExt cx="558662" cy="360056"/>
            </a:xfrm>
          </p:grpSpPr>
          <p:sp>
            <p:nvSpPr>
              <p:cNvPr id="259" name="Google Shape;259;p11"/>
              <p:cNvSpPr/>
              <p:nvPr/>
            </p:nvSpPr>
            <p:spPr>
              <a:xfrm>
                <a:off x="2481885" y="4360116"/>
                <a:ext cx="57060" cy="32954"/>
              </a:xfrm>
              <a:custGeom>
                <a:rect b="b" l="l" r="r" t="t"/>
                <a:pathLst>
                  <a:path extrusionOk="0" h="63" w="109">
                    <a:moveTo>
                      <a:pt x="105" y="0"/>
                    </a:moveTo>
                    <a:cubicBezTo>
                      <a:pt x="109" y="3"/>
                      <a:pt x="107" y="0"/>
                      <a:pt x="109" y="7"/>
                    </a:cubicBezTo>
                    <a:cubicBezTo>
                      <a:pt x="86" y="35"/>
                      <a:pt x="38" y="52"/>
                      <a:pt x="0" y="63"/>
                    </a:cubicBezTo>
                    <a:cubicBezTo>
                      <a:pt x="7" y="20"/>
                      <a:pt x="73" y="19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>
                <a:off x="2481885" y="4385108"/>
                <a:ext cx="57503" cy="34059"/>
              </a:xfrm>
              <a:custGeom>
                <a:rect b="b" l="l" r="r" t="t"/>
                <a:pathLst>
                  <a:path extrusionOk="0" h="65" w="110">
                    <a:moveTo>
                      <a:pt x="105" y="0"/>
                    </a:moveTo>
                    <a:cubicBezTo>
                      <a:pt x="110" y="4"/>
                      <a:pt x="110" y="7"/>
                      <a:pt x="107" y="13"/>
                    </a:cubicBezTo>
                    <a:cubicBezTo>
                      <a:pt x="94" y="38"/>
                      <a:pt x="29" y="57"/>
                      <a:pt x="0" y="65"/>
                    </a:cubicBezTo>
                    <a:cubicBezTo>
                      <a:pt x="8" y="21"/>
                      <a:pt x="74" y="21"/>
                      <a:pt x="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>
                <a:off x="2500684" y="4428013"/>
                <a:ext cx="38704" cy="210991"/>
              </a:xfrm>
              <a:custGeom>
                <a:rect b="b" l="l" r="r" t="t"/>
                <a:pathLst>
                  <a:path extrusionOk="0" h="403" w="74">
                    <a:moveTo>
                      <a:pt x="29" y="0"/>
                    </a:moveTo>
                    <a:cubicBezTo>
                      <a:pt x="33" y="32"/>
                      <a:pt x="38" y="63"/>
                      <a:pt x="42" y="94"/>
                    </a:cubicBezTo>
                    <a:cubicBezTo>
                      <a:pt x="52" y="149"/>
                      <a:pt x="74" y="272"/>
                      <a:pt x="62" y="334"/>
                    </a:cubicBezTo>
                    <a:cubicBezTo>
                      <a:pt x="56" y="362"/>
                      <a:pt x="41" y="380"/>
                      <a:pt x="33" y="403"/>
                    </a:cubicBezTo>
                    <a:cubicBezTo>
                      <a:pt x="30" y="403"/>
                      <a:pt x="28" y="402"/>
                      <a:pt x="25" y="402"/>
                    </a:cubicBezTo>
                    <a:cubicBezTo>
                      <a:pt x="29" y="321"/>
                      <a:pt x="26" y="241"/>
                      <a:pt x="14" y="167"/>
                    </a:cubicBezTo>
                    <a:cubicBezTo>
                      <a:pt x="9" y="131"/>
                      <a:pt x="5" y="94"/>
                      <a:pt x="0" y="58"/>
                    </a:cubicBezTo>
                    <a:cubicBezTo>
                      <a:pt x="10" y="39"/>
                      <a:pt x="19" y="19"/>
                      <a:pt x="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2559956" y="4430225"/>
                <a:ext cx="480591" cy="289947"/>
              </a:xfrm>
              <a:custGeom>
                <a:rect b="b" l="l" r="r" t="t"/>
                <a:pathLst>
                  <a:path extrusionOk="0" h="554" w="919">
                    <a:moveTo>
                      <a:pt x="912" y="390"/>
                    </a:moveTo>
                    <a:cubicBezTo>
                      <a:pt x="878" y="390"/>
                      <a:pt x="837" y="390"/>
                      <a:pt x="824" y="369"/>
                    </a:cubicBezTo>
                    <a:cubicBezTo>
                      <a:pt x="794" y="405"/>
                      <a:pt x="705" y="389"/>
                      <a:pt x="670" y="371"/>
                    </a:cubicBezTo>
                    <a:cubicBezTo>
                      <a:pt x="608" y="410"/>
                      <a:pt x="398" y="390"/>
                      <a:pt x="298" y="390"/>
                    </a:cubicBezTo>
                    <a:cubicBezTo>
                      <a:pt x="298" y="458"/>
                      <a:pt x="212" y="533"/>
                      <a:pt x="156" y="545"/>
                    </a:cubicBezTo>
                    <a:cubicBezTo>
                      <a:pt x="116" y="554"/>
                      <a:pt x="78" y="536"/>
                      <a:pt x="52" y="526"/>
                    </a:cubicBezTo>
                    <a:cubicBezTo>
                      <a:pt x="35" y="519"/>
                      <a:pt x="18" y="512"/>
                      <a:pt x="0" y="505"/>
                    </a:cubicBezTo>
                    <a:cubicBezTo>
                      <a:pt x="2" y="501"/>
                      <a:pt x="3" y="497"/>
                      <a:pt x="4" y="493"/>
                    </a:cubicBezTo>
                    <a:cubicBezTo>
                      <a:pt x="124" y="533"/>
                      <a:pt x="253" y="464"/>
                      <a:pt x="275" y="369"/>
                    </a:cubicBezTo>
                    <a:cubicBezTo>
                      <a:pt x="287" y="315"/>
                      <a:pt x="246" y="277"/>
                      <a:pt x="227" y="252"/>
                    </a:cubicBezTo>
                    <a:cubicBezTo>
                      <a:pt x="233" y="235"/>
                      <a:pt x="240" y="218"/>
                      <a:pt x="246" y="202"/>
                    </a:cubicBezTo>
                    <a:cubicBezTo>
                      <a:pt x="250" y="205"/>
                      <a:pt x="254" y="208"/>
                      <a:pt x="258" y="211"/>
                    </a:cubicBezTo>
                    <a:cubicBezTo>
                      <a:pt x="277" y="251"/>
                      <a:pt x="298" y="267"/>
                      <a:pt x="298" y="334"/>
                    </a:cubicBezTo>
                    <a:cubicBezTo>
                      <a:pt x="373" y="334"/>
                      <a:pt x="448" y="334"/>
                      <a:pt x="523" y="334"/>
                    </a:cubicBezTo>
                    <a:cubicBezTo>
                      <a:pt x="522" y="332"/>
                      <a:pt x="521" y="330"/>
                      <a:pt x="521" y="328"/>
                    </a:cubicBezTo>
                    <a:cubicBezTo>
                      <a:pt x="480" y="293"/>
                      <a:pt x="449" y="237"/>
                      <a:pt x="390" y="221"/>
                    </a:cubicBezTo>
                    <a:cubicBezTo>
                      <a:pt x="384" y="229"/>
                      <a:pt x="384" y="231"/>
                      <a:pt x="377" y="225"/>
                    </a:cubicBezTo>
                    <a:cubicBezTo>
                      <a:pt x="356" y="216"/>
                      <a:pt x="339" y="196"/>
                      <a:pt x="325" y="181"/>
                    </a:cubicBezTo>
                    <a:cubicBezTo>
                      <a:pt x="324" y="59"/>
                      <a:pt x="436" y="25"/>
                      <a:pt x="528" y="0"/>
                    </a:cubicBezTo>
                    <a:cubicBezTo>
                      <a:pt x="528" y="19"/>
                      <a:pt x="528" y="37"/>
                      <a:pt x="528" y="56"/>
                    </a:cubicBezTo>
                    <a:cubicBezTo>
                      <a:pt x="488" y="65"/>
                      <a:pt x="387" y="95"/>
                      <a:pt x="365" y="121"/>
                    </a:cubicBezTo>
                    <a:cubicBezTo>
                      <a:pt x="371" y="148"/>
                      <a:pt x="411" y="166"/>
                      <a:pt x="430" y="181"/>
                    </a:cubicBezTo>
                    <a:cubicBezTo>
                      <a:pt x="467" y="209"/>
                      <a:pt x="503" y="246"/>
                      <a:pt x="530" y="284"/>
                    </a:cubicBezTo>
                    <a:cubicBezTo>
                      <a:pt x="540" y="301"/>
                      <a:pt x="551" y="318"/>
                      <a:pt x="561" y="334"/>
                    </a:cubicBezTo>
                    <a:cubicBezTo>
                      <a:pt x="684" y="337"/>
                      <a:pt x="635" y="316"/>
                      <a:pt x="663" y="242"/>
                    </a:cubicBezTo>
                    <a:cubicBezTo>
                      <a:pt x="664" y="243"/>
                      <a:pt x="665" y="243"/>
                      <a:pt x="667" y="244"/>
                    </a:cubicBezTo>
                    <a:cubicBezTo>
                      <a:pt x="674" y="294"/>
                      <a:pt x="696" y="334"/>
                      <a:pt x="757" y="334"/>
                    </a:cubicBezTo>
                    <a:cubicBezTo>
                      <a:pt x="772" y="334"/>
                      <a:pt x="788" y="335"/>
                      <a:pt x="797" y="328"/>
                    </a:cubicBezTo>
                    <a:cubicBezTo>
                      <a:pt x="814" y="317"/>
                      <a:pt x="809" y="263"/>
                      <a:pt x="816" y="242"/>
                    </a:cubicBezTo>
                    <a:cubicBezTo>
                      <a:pt x="817" y="243"/>
                      <a:pt x="818" y="245"/>
                      <a:pt x="818" y="246"/>
                    </a:cubicBezTo>
                    <a:cubicBezTo>
                      <a:pt x="831" y="274"/>
                      <a:pt x="834" y="354"/>
                      <a:pt x="885" y="332"/>
                    </a:cubicBezTo>
                    <a:cubicBezTo>
                      <a:pt x="914" y="318"/>
                      <a:pt x="877" y="266"/>
                      <a:pt x="866" y="257"/>
                    </a:cubicBezTo>
                    <a:cubicBezTo>
                      <a:pt x="873" y="245"/>
                      <a:pt x="880" y="233"/>
                      <a:pt x="887" y="221"/>
                    </a:cubicBezTo>
                    <a:cubicBezTo>
                      <a:pt x="888" y="221"/>
                      <a:pt x="889" y="221"/>
                      <a:pt x="889" y="221"/>
                    </a:cubicBezTo>
                    <a:cubicBezTo>
                      <a:pt x="895" y="232"/>
                      <a:pt x="901" y="243"/>
                      <a:pt x="907" y="254"/>
                    </a:cubicBezTo>
                    <a:cubicBezTo>
                      <a:pt x="919" y="288"/>
                      <a:pt x="912" y="346"/>
                      <a:pt x="912" y="3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>
                <a:off x="2949648" y="4436418"/>
                <a:ext cx="39146" cy="38262"/>
              </a:xfrm>
              <a:custGeom>
                <a:rect b="b" l="l" r="r" t="t"/>
                <a:pathLst>
                  <a:path extrusionOk="0" h="73" w="75">
                    <a:moveTo>
                      <a:pt x="21" y="0"/>
                    </a:moveTo>
                    <a:cubicBezTo>
                      <a:pt x="39" y="8"/>
                      <a:pt x="57" y="16"/>
                      <a:pt x="75" y="25"/>
                    </a:cubicBezTo>
                    <a:cubicBezTo>
                      <a:pt x="67" y="41"/>
                      <a:pt x="59" y="57"/>
                      <a:pt x="50" y="73"/>
                    </a:cubicBezTo>
                    <a:cubicBezTo>
                      <a:pt x="34" y="64"/>
                      <a:pt x="17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4" name="Google Shape;264;p11"/>
              <p:cNvSpPr/>
              <p:nvPr/>
            </p:nvSpPr>
            <p:spPr>
              <a:xfrm>
                <a:off x="2981938" y="4466275"/>
                <a:ext cx="39367" cy="38262"/>
              </a:xfrm>
              <a:custGeom>
                <a:rect b="b" l="l" r="r" t="t"/>
                <a:pathLst>
                  <a:path extrusionOk="0" h="73" w="75">
                    <a:moveTo>
                      <a:pt x="21" y="0"/>
                    </a:moveTo>
                    <a:cubicBezTo>
                      <a:pt x="39" y="9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4"/>
                      <a:pt x="16" y="54"/>
                      <a:pt x="0" y="44"/>
                    </a:cubicBezTo>
                    <a:cubicBezTo>
                      <a:pt x="7" y="30"/>
                      <a:pt x="14" y="15"/>
                      <a:pt x="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>
                <a:off x="2943898" y="4481535"/>
                <a:ext cx="39146" cy="38040"/>
              </a:xfrm>
              <a:custGeom>
                <a:rect b="b" l="l" r="r" t="t"/>
                <a:pathLst>
                  <a:path extrusionOk="0" h="73" w="75">
                    <a:moveTo>
                      <a:pt x="21" y="0"/>
                    </a:moveTo>
                    <a:cubicBezTo>
                      <a:pt x="39" y="8"/>
                      <a:pt x="57" y="17"/>
                      <a:pt x="75" y="25"/>
                    </a:cubicBezTo>
                    <a:cubicBezTo>
                      <a:pt x="66" y="41"/>
                      <a:pt x="58" y="57"/>
                      <a:pt x="50" y="73"/>
                    </a:cubicBezTo>
                    <a:cubicBezTo>
                      <a:pt x="33" y="65"/>
                      <a:pt x="16" y="56"/>
                      <a:pt x="0" y="48"/>
                    </a:cubicBezTo>
                    <a:cubicBezTo>
                      <a:pt x="7" y="32"/>
                      <a:pt x="14" y="16"/>
                      <a:pt x="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6" name="Google Shape;266;p11"/>
            <p:cNvGrpSpPr/>
            <p:nvPr/>
          </p:nvGrpSpPr>
          <p:grpSpPr>
            <a:xfrm>
              <a:off x="9182440" y="2598431"/>
              <a:ext cx="647371" cy="179015"/>
              <a:chOff x="6791943" y="4414224"/>
              <a:chExt cx="649833" cy="185924"/>
            </a:xfrm>
          </p:grpSpPr>
          <p:sp>
            <p:nvSpPr>
              <p:cNvPr id="267" name="Google Shape;267;p11"/>
              <p:cNvSpPr/>
              <p:nvPr/>
            </p:nvSpPr>
            <p:spPr>
              <a:xfrm>
                <a:off x="6791943" y="4422166"/>
                <a:ext cx="145129" cy="177982"/>
              </a:xfrm>
              <a:custGeom>
                <a:rect b="b" l="l" r="r" t="t"/>
                <a:pathLst>
                  <a:path extrusionOk="0" h="209" w="170">
                    <a:moveTo>
                      <a:pt x="138" y="204"/>
                    </a:moveTo>
                    <a:cubicBezTo>
                      <a:pt x="126" y="207"/>
                      <a:pt x="113" y="209"/>
                      <a:pt x="100" y="209"/>
                    </a:cubicBezTo>
                    <a:cubicBezTo>
                      <a:pt x="85" y="209"/>
                      <a:pt x="72" y="206"/>
                      <a:pt x="60" y="202"/>
                    </a:cubicBezTo>
                    <a:cubicBezTo>
                      <a:pt x="47" y="197"/>
                      <a:pt x="37" y="190"/>
                      <a:pt x="28" y="182"/>
                    </a:cubicBezTo>
                    <a:cubicBezTo>
                      <a:pt x="19" y="173"/>
                      <a:pt x="12" y="162"/>
                      <a:pt x="7" y="150"/>
                    </a:cubicBezTo>
                    <a:cubicBezTo>
                      <a:pt x="2" y="137"/>
                      <a:pt x="0" y="123"/>
                      <a:pt x="0" y="107"/>
                    </a:cubicBezTo>
                    <a:cubicBezTo>
                      <a:pt x="0" y="97"/>
                      <a:pt x="1" y="87"/>
                      <a:pt x="3" y="77"/>
                    </a:cubicBezTo>
                    <a:cubicBezTo>
                      <a:pt x="6" y="68"/>
                      <a:pt x="9" y="59"/>
                      <a:pt x="14" y="51"/>
                    </a:cubicBezTo>
                    <a:cubicBezTo>
                      <a:pt x="19" y="43"/>
                      <a:pt x="24" y="36"/>
                      <a:pt x="31" y="30"/>
                    </a:cubicBezTo>
                    <a:cubicBezTo>
                      <a:pt x="37" y="23"/>
                      <a:pt x="44" y="18"/>
                      <a:pt x="52" y="14"/>
                    </a:cubicBezTo>
                    <a:cubicBezTo>
                      <a:pt x="60" y="9"/>
                      <a:pt x="69" y="6"/>
                      <a:pt x="78" y="4"/>
                    </a:cubicBezTo>
                    <a:cubicBezTo>
                      <a:pt x="87" y="2"/>
                      <a:pt x="97" y="0"/>
                      <a:pt x="107" y="0"/>
                    </a:cubicBezTo>
                    <a:cubicBezTo>
                      <a:pt x="114" y="0"/>
                      <a:pt x="120" y="1"/>
                      <a:pt x="126" y="1"/>
                    </a:cubicBezTo>
                    <a:cubicBezTo>
                      <a:pt x="132" y="2"/>
                      <a:pt x="137" y="3"/>
                      <a:pt x="142" y="4"/>
                    </a:cubicBezTo>
                    <a:cubicBezTo>
                      <a:pt x="147" y="5"/>
                      <a:pt x="151" y="6"/>
                      <a:pt x="155" y="7"/>
                    </a:cubicBezTo>
                    <a:cubicBezTo>
                      <a:pt x="159" y="8"/>
                      <a:pt x="162" y="9"/>
                      <a:pt x="164" y="11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1" y="43"/>
                      <a:pt x="157" y="41"/>
                      <a:pt x="153" y="39"/>
                    </a:cubicBezTo>
                    <a:cubicBezTo>
                      <a:pt x="149" y="37"/>
                      <a:pt x="144" y="35"/>
                      <a:pt x="139" y="34"/>
                    </a:cubicBezTo>
                    <a:cubicBezTo>
                      <a:pt x="134" y="33"/>
                      <a:pt x="129" y="31"/>
                      <a:pt x="123" y="31"/>
                    </a:cubicBezTo>
                    <a:cubicBezTo>
                      <a:pt x="118" y="30"/>
                      <a:pt x="112" y="29"/>
                      <a:pt x="105" y="29"/>
                    </a:cubicBezTo>
                    <a:cubicBezTo>
                      <a:pt x="96" y="29"/>
                      <a:pt x="87" y="31"/>
                      <a:pt x="78" y="35"/>
                    </a:cubicBezTo>
                    <a:cubicBezTo>
                      <a:pt x="69" y="38"/>
                      <a:pt x="62" y="43"/>
                      <a:pt x="56" y="50"/>
                    </a:cubicBezTo>
                    <a:cubicBezTo>
                      <a:pt x="49" y="56"/>
                      <a:pt x="44" y="64"/>
                      <a:pt x="41" y="73"/>
                    </a:cubicBezTo>
                    <a:cubicBezTo>
                      <a:pt x="37" y="83"/>
                      <a:pt x="35" y="93"/>
                      <a:pt x="35" y="105"/>
                    </a:cubicBezTo>
                    <a:cubicBezTo>
                      <a:pt x="35" y="118"/>
                      <a:pt x="37" y="129"/>
                      <a:pt x="40" y="138"/>
                    </a:cubicBezTo>
                    <a:cubicBezTo>
                      <a:pt x="44" y="148"/>
                      <a:pt x="48" y="155"/>
                      <a:pt x="54" y="161"/>
                    </a:cubicBezTo>
                    <a:cubicBezTo>
                      <a:pt x="60" y="168"/>
                      <a:pt x="68" y="172"/>
                      <a:pt x="76" y="175"/>
                    </a:cubicBezTo>
                    <a:cubicBezTo>
                      <a:pt x="84" y="178"/>
                      <a:pt x="93" y="180"/>
                      <a:pt x="103" y="180"/>
                    </a:cubicBezTo>
                    <a:cubicBezTo>
                      <a:pt x="109" y="180"/>
                      <a:pt x="115" y="179"/>
                      <a:pt x="121" y="178"/>
                    </a:cubicBezTo>
                    <a:cubicBezTo>
                      <a:pt x="127" y="176"/>
                      <a:pt x="132" y="174"/>
                      <a:pt x="137" y="172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95" y="124"/>
                      <a:pt x="95" y="124"/>
                      <a:pt x="95" y="124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70" y="191"/>
                      <a:pt x="170" y="191"/>
                      <a:pt x="170" y="191"/>
                    </a:cubicBezTo>
                    <a:cubicBezTo>
                      <a:pt x="161" y="197"/>
                      <a:pt x="150" y="201"/>
                      <a:pt x="138" y="2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6967037" y="4472348"/>
                <a:ext cx="70760" cy="124551"/>
              </a:xfrm>
              <a:custGeom>
                <a:rect b="b" l="l" r="r" t="t"/>
                <a:pathLst>
                  <a:path extrusionOk="0" h="146" w="83">
                    <a:moveTo>
                      <a:pt x="80" y="32"/>
                    </a:moveTo>
                    <a:cubicBezTo>
                      <a:pt x="78" y="32"/>
                      <a:pt x="77" y="31"/>
                      <a:pt x="75" y="31"/>
                    </a:cubicBezTo>
                    <a:cubicBezTo>
                      <a:pt x="73" y="30"/>
                      <a:pt x="71" y="30"/>
                      <a:pt x="70" y="29"/>
                    </a:cubicBezTo>
                    <a:cubicBezTo>
                      <a:pt x="68" y="29"/>
                      <a:pt x="66" y="29"/>
                      <a:pt x="64" y="29"/>
                    </a:cubicBezTo>
                    <a:cubicBezTo>
                      <a:pt x="60" y="29"/>
                      <a:pt x="56" y="30"/>
                      <a:pt x="52" y="32"/>
                    </a:cubicBezTo>
                    <a:cubicBezTo>
                      <a:pt x="48" y="34"/>
                      <a:pt x="45" y="37"/>
                      <a:pt x="42" y="41"/>
                    </a:cubicBezTo>
                    <a:cubicBezTo>
                      <a:pt x="39" y="44"/>
                      <a:pt x="37" y="49"/>
                      <a:pt x="35" y="54"/>
                    </a:cubicBezTo>
                    <a:cubicBezTo>
                      <a:pt x="34" y="60"/>
                      <a:pt x="33" y="66"/>
                      <a:pt x="33" y="7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25"/>
                      <a:pt x="37" y="20"/>
                      <a:pt x="40" y="17"/>
                    </a:cubicBezTo>
                    <a:cubicBezTo>
                      <a:pt x="43" y="13"/>
                      <a:pt x="46" y="10"/>
                      <a:pt x="49" y="7"/>
                    </a:cubicBezTo>
                    <a:cubicBezTo>
                      <a:pt x="52" y="5"/>
                      <a:pt x="55" y="3"/>
                      <a:pt x="59" y="2"/>
                    </a:cubicBezTo>
                    <a:cubicBezTo>
                      <a:pt x="63" y="0"/>
                      <a:pt x="66" y="0"/>
                      <a:pt x="70" y="0"/>
                    </a:cubicBezTo>
                    <a:cubicBezTo>
                      <a:pt x="73" y="0"/>
                      <a:pt x="75" y="0"/>
                      <a:pt x="77" y="0"/>
                    </a:cubicBezTo>
                    <a:cubicBezTo>
                      <a:pt x="79" y="1"/>
                      <a:pt x="81" y="1"/>
                      <a:pt x="83" y="2"/>
                    </a:cubicBezTo>
                    <a:cubicBezTo>
                      <a:pt x="83" y="34"/>
                      <a:pt x="83" y="34"/>
                      <a:pt x="83" y="34"/>
                    </a:cubicBezTo>
                    <a:cubicBezTo>
                      <a:pt x="82" y="33"/>
                      <a:pt x="81" y="33"/>
                      <a:pt x="80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7042129" y="4471626"/>
                <a:ext cx="102890" cy="128522"/>
              </a:xfrm>
              <a:custGeom>
                <a:rect b="b" l="l" r="r" t="t"/>
                <a:pathLst>
                  <a:path extrusionOk="0" h="151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1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5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2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1" y="25"/>
                      <a:pt x="62" y="25"/>
                    </a:cubicBezTo>
                    <a:cubicBezTo>
                      <a:pt x="53" y="25"/>
                      <a:pt x="45" y="27"/>
                      <a:pt x="36" y="30"/>
                    </a:cubicBezTo>
                    <a:cubicBezTo>
                      <a:pt x="28" y="33"/>
                      <a:pt x="21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7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2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3" y="110"/>
                      <a:pt x="34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70" y="122"/>
                    </a:cubicBezTo>
                    <a:cubicBezTo>
                      <a:pt x="74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0" name="Google Shape;270;p11"/>
              <p:cNvSpPr/>
              <p:nvPr/>
            </p:nvSpPr>
            <p:spPr>
              <a:xfrm>
                <a:off x="7155489" y="4474153"/>
                <a:ext cx="104695" cy="122746"/>
              </a:xfrm>
              <a:custGeom>
                <a:rect b="b" l="l" r="r" t="t"/>
                <a:pathLst>
                  <a:path extrusionOk="0" h="340" w="290">
                    <a:moveTo>
                      <a:pt x="108" y="279"/>
                    </a:moveTo>
                    <a:lnTo>
                      <a:pt x="290" y="279"/>
                    </a:lnTo>
                    <a:lnTo>
                      <a:pt x="290" y="340"/>
                    </a:lnTo>
                    <a:lnTo>
                      <a:pt x="0" y="340"/>
                    </a:lnTo>
                    <a:lnTo>
                      <a:pt x="0" y="314"/>
                    </a:lnTo>
                    <a:lnTo>
                      <a:pt x="184" y="61"/>
                    </a:lnTo>
                    <a:lnTo>
                      <a:pt x="19" y="61"/>
                    </a:lnTo>
                    <a:lnTo>
                      <a:pt x="19" y="0"/>
                    </a:lnTo>
                    <a:lnTo>
                      <a:pt x="290" y="0"/>
                    </a:lnTo>
                    <a:lnTo>
                      <a:pt x="290" y="30"/>
                    </a:lnTo>
                    <a:lnTo>
                      <a:pt x="108" y="2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1" name="Google Shape;271;p11"/>
              <p:cNvSpPr/>
              <p:nvPr/>
            </p:nvSpPr>
            <p:spPr>
              <a:xfrm>
                <a:off x="7275708" y="4414224"/>
                <a:ext cx="33936" cy="182675"/>
              </a:xfrm>
              <a:custGeom>
                <a:rect b="b" l="l" r="r" t="t"/>
                <a:pathLst>
                  <a:path extrusionOk="0" h="214" w="40">
                    <a:moveTo>
                      <a:pt x="40" y="20"/>
                    </a:moveTo>
                    <a:cubicBezTo>
                      <a:pt x="40" y="22"/>
                      <a:pt x="40" y="24"/>
                      <a:pt x="39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1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6" y="1"/>
                      <a:pt x="28" y="2"/>
                    </a:cubicBezTo>
                    <a:cubicBezTo>
                      <a:pt x="30" y="3"/>
                      <a:pt x="33" y="4"/>
                      <a:pt x="34" y="6"/>
                    </a:cubicBezTo>
                    <a:cubicBezTo>
                      <a:pt x="36" y="8"/>
                      <a:pt x="38" y="10"/>
                      <a:pt x="39" y="12"/>
                    </a:cubicBezTo>
                    <a:cubicBezTo>
                      <a:pt x="40" y="14"/>
                      <a:pt x="40" y="17"/>
                      <a:pt x="40" y="20"/>
                    </a:cubicBezTo>
                    <a:close/>
                    <a:moveTo>
                      <a:pt x="4" y="214"/>
                    </a:moveTo>
                    <a:cubicBezTo>
                      <a:pt x="4" y="70"/>
                      <a:pt x="4" y="70"/>
                      <a:pt x="4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4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7329499" y="4471626"/>
                <a:ext cx="112277" cy="128522"/>
              </a:xfrm>
              <a:custGeom>
                <a:rect b="b" l="l" r="r" t="t"/>
                <a:pathLst>
                  <a:path extrusionOk="0" h="151" w="132">
                    <a:moveTo>
                      <a:pt x="34" y="85"/>
                    </a:moveTo>
                    <a:cubicBezTo>
                      <a:pt x="34" y="98"/>
                      <a:pt x="38" y="108"/>
                      <a:pt x="46" y="115"/>
                    </a:cubicBezTo>
                    <a:cubicBezTo>
                      <a:pt x="53" y="122"/>
                      <a:pt x="63" y="125"/>
                      <a:pt x="77" y="125"/>
                    </a:cubicBezTo>
                    <a:cubicBezTo>
                      <a:pt x="85" y="125"/>
                      <a:pt x="93" y="124"/>
                      <a:pt x="100" y="121"/>
                    </a:cubicBezTo>
                    <a:cubicBezTo>
                      <a:pt x="108" y="119"/>
                      <a:pt x="115" y="115"/>
                      <a:pt x="120" y="111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8" y="140"/>
                      <a:pt x="116" y="141"/>
                      <a:pt x="112" y="143"/>
                    </a:cubicBezTo>
                    <a:cubicBezTo>
                      <a:pt x="109" y="144"/>
                      <a:pt x="106" y="145"/>
                      <a:pt x="101" y="146"/>
                    </a:cubicBezTo>
                    <a:cubicBezTo>
                      <a:pt x="97" y="148"/>
                      <a:pt x="92" y="149"/>
                      <a:pt x="86" y="149"/>
                    </a:cubicBezTo>
                    <a:cubicBezTo>
                      <a:pt x="81" y="150"/>
                      <a:pt x="75" y="151"/>
                      <a:pt x="69" y="151"/>
                    </a:cubicBezTo>
                    <a:cubicBezTo>
                      <a:pt x="58" y="151"/>
                      <a:pt x="49" y="149"/>
                      <a:pt x="40" y="146"/>
                    </a:cubicBezTo>
                    <a:cubicBezTo>
                      <a:pt x="32" y="143"/>
                      <a:pt x="25" y="138"/>
                      <a:pt x="19" y="132"/>
                    </a:cubicBezTo>
                    <a:cubicBezTo>
                      <a:pt x="13" y="125"/>
                      <a:pt x="8" y="118"/>
                      <a:pt x="5" y="108"/>
                    </a:cubicBezTo>
                    <a:cubicBezTo>
                      <a:pt x="2" y="99"/>
                      <a:pt x="0" y="89"/>
                      <a:pt x="0" y="77"/>
                    </a:cubicBezTo>
                    <a:cubicBezTo>
                      <a:pt x="0" y="63"/>
                      <a:pt x="2" y="52"/>
                      <a:pt x="7" y="42"/>
                    </a:cubicBezTo>
                    <a:cubicBezTo>
                      <a:pt x="11" y="33"/>
                      <a:pt x="16" y="25"/>
                      <a:pt x="22" y="18"/>
                    </a:cubicBezTo>
                    <a:cubicBezTo>
                      <a:pt x="29" y="12"/>
                      <a:pt x="36" y="7"/>
                      <a:pt x="44" y="4"/>
                    </a:cubicBezTo>
                    <a:cubicBezTo>
                      <a:pt x="53" y="1"/>
                      <a:pt x="61" y="0"/>
                      <a:pt x="69" y="0"/>
                    </a:cubicBezTo>
                    <a:cubicBezTo>
                      <a:pt x="79" y="0"/>
                      <a:pt x="88" y="2"/>
                      <a:pt x="96" y="5"/>
                    </a:cubicBezTo>
                    <a:cubicBezTo>
                      <a:pt x="104" y="8"/>
                      <a:pt x="111" y="13"/>
                      <a:pt x="116" y="19"/>
                    </a:cubicBezTo>
                    <a:cubicBezTo>
                      <a:pt x="121" y="25"/>
                      <a:pt x="125" y="32"/>
                      <a:pt x="128" y="41"/>
                    </a:cubicBezTo>
                    <a:cubicBezTo>
                      <a:pt x="130" y="49"/>
                      <a:pt x="132" y="59"/>
                      <a:pt x="132" y="69"/>
                    </a:cubicBezTo>
                    <a:cubicBezTo>
                      <a:pt x="132" y="85"/>
                      <a:pt x="132" y="85"/>
                      <a:pt x="132" y="85"/>
                    </a:cubicBezTo>
                    <a:lnTo>
                      <a:pt x="34" y="85"/>
                    </a:lnTo>
                    <a:close/>
                    <a:moveTo>
                      <a:pt x="98" y="46"/>
                    </a:moveTo>
                    <a:cubicBezTo>
                      <a:pt x="96" y="42"/>
                      <a:pt x="95" y="38"/>
                      <a:pt x="92" y="35"/>
                    </a:cubicBezTo>
                    <a:cubicBezTo>
                      <a:pt x="90" y="32"/>
                      <a:pt x="87" y="30"/>
                      <a:pt x="83" y="28"/>
                    </a:cubicBezTo>
                    <a:cubicBezTo>
                      <a:pt x="79" y="26"/>
                      <a:pt x="74" y="25"/>
                      <a:pt x="69" y="25"/>
                    </a:cubicBezTo>
                    <a:cubicBezTo>
                      <a:pt x="64" y="25"/>
                      <a:pt x="60" y="26"/>
                      <a:pt x="56" y="28"/>
                    </a:cubicBezTo>
                    <a:cubicBezTo>
                      <a:pt x="52" y="29"/>
                      <a:pt x="49" y="32"/>
                      <a:pt x="46" y="35"/>
                    </a:cubicBezTo>
                    <a:cubicBezTo>
                      <a:pt x="43" y="38"/>
                      <a:pt x="40" y="42"/>
                      <a:pt x="38" y="46"/>
                    </a:cubicBezTo>
                    <a:cubicBezTo>
                      <a:pt x="36" y="50"/>
                      <a:pt x="35" y="55"/>
                      <a:pt x="34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9" y="55"/>
                      <a:pt x="99" y="51"/>
                      <a:pt x="98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73" name="Google Shape;273;p11"/>
            <p:cNvGrpSpPr/>
            <p:nvPr/>
          </p:nvGrpSpPr>
          <p:grpSpPr>
            <a:xfrm>
              <a:off x="7016406" y="5169907"/>
              <a:ext cx="715841" cy="287569"/>
              <a:chOff x="7844547" y="4357855"/>
              <a:chExt cx="718565" cy="298667"/>
            </a:xfrm>
          </p:grpSpPr>
          <p:sp>
            <p:nvSpPr>
              <p:cNvPr id="274" name="Google Shape;274;p11"/>
              <p:cNvSpPr/>
              <p:nvPr/>
            </p:nvSpPr>
            <p:spPr>
              <a:xfrm>
                <a:off x="8301916" y="4357855"/>
                <a:ext cx="261196" cy="298667"/>
              </a:xfrm>
              <a:custGeom>
                <a:rect b="b" l="l" r="r" t="t"/>
                <a:pathLst>
                  <a:path extrusionOk="0" h="572" w="501">
                    <a:moveTo>
                      <a:pt x="469" y="441"/>
                    </a:moveTo>
                    <a:cubicBezTo>
                      <a:pt x="453" y="441"/>
                      <a:pt x="436" y="441"/>
                      <a:pt x="419" y="441"/>
                    </a:cubicBezTo>
                    <a:cubicBezTo>
                      <a:pt x="421" y="345"/>
                      <a:pt x="436" y="150"/>
                      <a:pt x="394" y="98"/>
                    </a:cubicBezTo>
                    <a:cubicBezTo>
                      <a:pt x="362" y="56"/>
                      <a:pt x="225" y="53"/>
                      <a:pt x="246" y="134"/>
                    </a:cubicBezTo>
                    <a:cubicBezTo>
                      <a:pt x="285" y="158"/>
                      <a:pt x="332" y="139"/>
                      <a:pt x="362" y="178"/>
                    </a:cubicBezTo>
                    <a:cubicBezTo>
                      <a:pt x="436" y="278"/>
                      <a:pt x="383" y="468"/>
                      <a:pt x="294" y="507"/>
                    </a:cubicBezTo>
                    <a:cubicBezTo>
                      <a:pt x="229" y="535"/>
                      <a:pt x="52" y="488"/>
                      <a:pt x="51" y="572"/>
                    </a:cubicBezTo>
                    <a:cubicBezTo>
                      <a:pt x="34" y="572"/>
                      <a:pt x="17" y="572"/>
                      <a:pt x="1" y="572"/>
                    </a:cubicBezTo>
                    <a:cubicBezTo>
                      <a:pt x="2" y="437"/>
                      <a:pt x="141" y="502"/>
                      <a:pt x="252" y="478"/>
                    </a:cubicBezTo>
                    <a:cubicBezTo>
                      <a:pt x="301" y="467"/>
                      <a:pt x="326" y="432"/>
                      <a:pt x="339" y="386"/>
                    </a:cubicBezTo>
                    <a:cubicBezTo>
                      <a:pt x="359" y="310"/>
                      <a:pt x="354" y="161"/>
                      <a:pt x="260" y="186"/>
                    </a:cubicBezTo>
                    <a:cubicBezTo>
                      <a:pt x="188" y="205"/>
                      <a:pt x="210" y="352"/>
                      <a:pt x="212" y="441"/>
                    </a:cubicBezTo>
                    <a:cubicBezTo>
                      <a:pt x="196" y="441"/>
                      <a:pt x="180" y="441"/>
                      <a:pt x="164" y="441"/>
                    </a:cubicBezTo>
                    <a:cubicBezTo>
                      <a:pt x="165" y="373"/>
                      <a:pt x="187" y="171"/>
                      <a:pt x="114" y="184"/>
                    </a:cubicBezTo>
                    <a:cubicBezTo>
                      <a:pt x="58" y="194"/>
                      <a:pt x="76" y="370"/>
                      <a:pt x="78" y="441"/>
                    </a:cubicBezTo>
                    <a:cubicBezTo>
                      <a:pt x="61" y="441"/>
                      <a:pt x="44" y="441"/>
                      <a:pt x="28" y="441"/>
                    </a:cubicBezTo>
                    <a:cubicBezTo>
                      <a:pt x="26" y="325"/>
                      <a:pt x="0" y="181"/>
                      <a:pt x="89" y="149"/>
                    </a:cubicBezTo>
                    <a:cubicBezTo>
                      <a:pt x="107" y="143"/>
                      <a:pt x="136" y="142"/>
                      <a:pt x="154" y="149"/>
                    </a:cubicBezTo>
                    <a:cubicBezTo>
                      <a:pt x="172" y="157"/>
                      <a:pt x="181" y="173"/>
                      <a:pt x="195" y="184"/>
                    </a:cubicBezTo>
                    <a:cubicBezTo>
                      <a:pt x="195" y="183"/>
                      <a:pt x="195" y="181"/>
                      <a:pt x="195" y="180"/>
                    </a:cubicBezTo>
                    <a:cubicBezTo>
                      <a:pt x="200" y="175"/>
                      <a:pt x="205" y="170"/>
                      <a:pt x="210" y="165"/>
                    </a:cubicBezTo>
                    <a:cubicBezTo>
                      <a:pt x="138" y="64"/>
                      <a:pt x="291" y="0"/>
                      <a:pt x="385" y="40"/>
                    </a:cubicBezTo>
                    <a:cubicBezTo>
                      <a:pt x="501" y="90"/>
                      <a:pt x="471" y="279"/>
                      <a:pt x="469" y="4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5" name="Google Shape;275;p11"/>
              <p:cNvSpPr/>
              <p:nvPr/>
            </p:nvSpPr>
            <p:spPr>
              <a:xfrm>
                <a:off x="7844547" y="4433018"/>
                <a:ext cx="175674" cy="223504"/>
              </a:xfrm>
              <a:custGeom>
                <a:rect b="b" l="l" r="r" t="t"/>
                <a:pathLst>
                  <a:path extrusionOk="0" h="428" w="337">
                    <a:moveTo>
                      <a:pt x="27" y="0"/>
                    </a:moveTo>
                    <a:cubicBezTo>
                      <a:pt x="104" y="0"/>
                      <a:pt x="181" y="0"/>
                      <a:pt x="258" y="0"/>
                    </a:cubicBezTo>
                    <a:cubicBezTo>
                      <a:pt x="258" y="13"/>
                      <a:pt x="258" y="27"/>
                      <a:pt x="258" y="40"/>
                    </a:cubicBezTo>
                    <a:cubicBezTo>
                      <a:pt x="236" y="40"/>
                      <a:pt x="214" y="40"/>
                      <a:pt x="192" y="40"/>
                    </a:cubicBezTo>
                    <a:cubicBezTo>
                      <a:pt x="192" y="66"/>
                      <a:pt x="192" y="92"/>
                      <a:pt x="192" y="119"/>
                    </a:cubicBezTo>
                    <a:cubicBezTo>
                      <a:pt x="291" y="58"/>
                      <a:pt x="337" y="200"/>
                      <a:pt x="302" y="286"/>
                    </a:cubicBezTo>
                    <a:cubicBezTo>
                      <a:pt x="284" y="329"/>
                      <a:pt x="250" y="366"/>
                      <a:pt x="198" y="376"/>
                    </a:cubicBezTo>
                    <a:cubicBezTo>
                      <a:pt x="135" y="389"/>
                      <a:pt x="51" y="352"/>
                      <a:pt x="50" y="428"/>
                    </a:cubicBezTo>
                    <a:cubicBezTo>
                      <a:pt x="34" y="428"/>
                      <a:pt x="17" y="428"/>
                      <a:pt x="0" y="428"/>
                    </a:cubicBezTo>
                    <a:cubicBezTo>
                      <a:pt x="3" y="267"/>
                      <a:pt x="192" y="389"/>
                      <a:pt x="246" y="301"/>
                    </a:cubicBezTo>
                    <a:cubicBezTo>
                      <a:pt x="269" y="265"/>
                      <a:pt x="281" y="151"/>
                      <a:pt x="221" y="148"/>
                    </a:cubicBezTo>
                    <a:cubicBezTo>
                      <a:pt x="219" y="148"/>
                      <a:pt x="217" y="149"/>
                      <a:pt x="215" y="149"/>
                    </a:cubicBezTo>
                    <a:cubicBezTo>
                      <a:pt x="183" y="173"/>
                      <a:pt x="191" y="242"/>
                      <a:pt x="192" y="297"/>
                    </a:cubicBezTo>
                    <a:cubicBezTo>
                      <a:pt x="176" y="297"/>
                      <a:pt x="159" y="297"/>
                      <a:pt x="142" y="297"/>
                    </a:cubicBezTo>
                    <a:cubicBezTo>
                      <a:pt x="142" y="212"/>
                      <a:pt x="142" y="126"/>
                      <a:pt x="142" y="40"/>
                    </a:cubicBezTo>
                    <a:cubicBezTo>
                      <a:pt x="121" y="40"/>
                      <a:pt x="99" y="40"/>
                      <a:pt x="77" y="40"/>
                    </a:cubicBezTo>
                    <a:cubicBezTo>
                      <a:pt x="77" y="126"/>
                      <a:pt x="77" y="212"/>
                      <a:pt x="77" y="297"/>
                    </a:cubicBezTo>
                    <a:cubicBezTo>
                      <a:pt x="61" y="297"/>
                      <a:pt x="44" y="297"/>
                      <a:pt x="27" y="297"/>
                    </a:cubicBezTo>
                    <a:cubicBezTo>
                      <a:pt x="27" y="198"/>
                      <a:pt x="27" y="99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6" name="Google Shape;276;p11"/>
              <p:cNvSpPr/>
              <p:nvPr/>
            </p:nvSpPr>
            <p:spPr>
              <a:xfrm>
                <a:off x="8021323" y="4423760"/>
                <a:ext cx="275744" cy="178980"/>
              </a:xfrm>
              <a:custGeom>
                <a:rect b="b" l="l" r="r" t="t"/>
                <a:pathLst>
                  <a:path extrusionOk="0" h="343" w="529">
                    <a:moveTo>
                      <a:pt x="529" y="18"/>
                    </a:moveTo>
                    <a:cubicBezTo>
                      <a:pt x="529" y="31"/>
                      <a:pt x="529" y="45"/>
                      <a:pt x="529" y="58"/>
                    </a:cubicBezTo>
                    <a:cubicBezTo>
                      <a:pt x="511" y="58"/>
                      <a:pt x="493" y="58"/>
                      <a:pt x="475" y="58"/>
                    </a:cubicBezTo>
                    <a:cubicBezTo>
                      <a:pt x="475" y="144"/>
                      <a:pt x="475" y="230"/>
                      <a:pt x="475" y="315"/>
                    </a:cubicBezTo>
                    <a:cubicBezTo>
                      <a:pt x="459" y="315"/>
                      <a:pt x="442" y="315"/>
                      <a:pt x="425" y="315"/>
                    </a:cubicBezTo>
                    <a:cubicBezTo>
                      <a:pt x="425" y="230"/>
                      <a:pt x="425" y="144"/>
                      <a:pt x="425" y="58"/>
                    </a:cubicBezTo>
                    <a:cubicBezTo>
                      <a:pt x="393" y="58"/>
                      <a:pt x="354" y="62"/>
                      <a:pt x="335" y="77"/>
                    </a:cubicBezTo>
                    <a:cubicBezTo>
                      <a:pt x="354" y="103"/>
                      <a:pt x="370" y="129"/>
                      <a:pt x="377" y="166"/>
                    </a:cubicBezTo>
                    <a:cubicBezTo>
                      <a:pt x="391" y="232"/>
                      <a:pt x="359" y="334"/>
                      <a:pt x="283" y="315"/>
                    </a:cubicBezTo>
                    <a:cubicBezTo>
                      <a:pt x="218" y="299"/>
                      <a:pt x="204" y="196"/>
                      <a:pt x="232" y="127"/>
                    </a:cubicBezTo>
                    <a:cubicBezTo>
                      <a:pt x="242" y="110"/>
                      <a:pt x="253" y="93"/>
                      <a:pt x="264" y="75"/>
                    </a:cubicBezTo>
                    <a:cubicBezTo>
                      <a:pt x="187" y="49"/>
                      <a:pt x="96" y="58"/>
                      <a:pt x="78" y="141"/>
                    </a:cubicBezTo>
                    <a:cubicBezTo>
                      <a:pt x="203" y="95"/>
                      <a:pt x="212" y="343"/>
                      <a:pt x="86" y="315"/>
                    </a:cubicBezTo>
                    <a:cubicBezTo>
                      <a:pt x="0" y="296"/>
                      <a:pt x="7" y="154"/>
                      <a:pt x="47" y="91"/>
                    </a:cubicBezTo>
                    <a:cubicBezTo>
                      <a:pt x="78" y="43"/>
                      <a:pt x="152" y="0"/>
                      <a:pt x="237" y="22"/>
                    </a:cubicBezTo>
                    <a:cubicBezTo>
                      <a:pt x="259" y="30"/>
                      <a:pt x="281" y="38"/>
                      <a:pt x="303" y="46"/>
                    </a:cubicBezTo>
                    <a:cubicBezTo>
                      <a:pt x="349" y="10"/>
                      <a:pt x="447" y="17"/>
                      <a:pt x="529" y="18"/>
                    </a:cubicBezTo>
                    <a:close/>
                    <a:moveTo>
                      <a:pt x="297" y="108"/>
                    </a:moveTo>
                    <a:cubicBezTo>
                      <a:pt x="273" y="141"/>
                      <a:pt x="245" y="248"/>
                      <a:pt x="297" y="275"/>
                    </a:cubicBezTo>
                    <a:cubicBezTo>
                      <a:pt x="349" y="264"/>
                      <a:pt x="332" y="126"/>
                      <a:pt x="297" y="108"/>
                    </a:cubicBezTo>
                    <a:close/>
                    <a:moveTo>
                      <a:pt x="91" y="175"/>
                    </a:moveTo>
                    <a:cubicBezTo>
                      <a:pt x="85" y="179"/>
                      <a:pt x="80" y="180"/>
                      <a:pt x="76" y="187"/>
                    </a:cubicBezTo>
                    <a:cubicBezTo>
                      <a:pt x="55" y="208"/>
                      <a:pt x="73" y="265"/>
                      <a:pt x="91" y="273"/>
                    </a:cubicBezTo>
                    <a:cubicBezTo>
                      <a:pt x="132" y="284"/>
                      <a:pt x="139" y="196"/>
                      <a:pt x="111" y="181"/>
                    </a:cubicBezTo>
                    <a:cubicBezTo>
                      <a:pt x="105" y="176"/>
                      <a:pt x="102" y="175"/>
                      <a:pt x="91" y="1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7" name="Google Shape;277;p11"/>
              <p:cNvSpPr/>
              <p:nvPr/>
            </p:nvSpPr>
            <p:spPr>
              <a:xfrm>
                <a:off x="8159966" y="4376370"/>
                <a:ext cx="41897" cy="418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78" name="Google Shape;278;p11"/>
            <p:cNvGrpSpPr/>
            <p:nvPr/>
          </p:nvGrpSpPr>
          <p:grpSpPr>
            <a:xfrm>
              <a:off x="9381630" y="4215348"/>
              <a:ext cx="448171" cy="177423"/>
              <a:chOff x="4491504" y="4454449"/>
              <a:chExt cx="449878" cy="184270"/>
            </a:xfrm>
          </p:grpSpPr>
          <p:sp>
            <p:nvSpPr>
              <p:cNvPr id="279" name="Google Shape;279;p11"/>
              <p:cNvSpPr/>
              <p:nvPr/>
            </p:nvSpPr>
            <p:spPr>
              <a:xfrm>
                <a:off x="4491504" y="4464526"/>
                <a:ext cx="127765" cy="170954"/>
              </a:xfrm>
              <a:custGeom>
                <a:rect b="b" l="l" r="r" t="t"/>
                <a:pathLst>
                  <a:path extrusionOk="0" h="475" w="355">
                    <a:moveTo>
                      <a:pt x="218" y="69"/>
                    </a:moveTo>
                    <a:lnTo>
                      <a:pt x="218" y="475"/>
                    </a:lnTo>
                    <a:lnTo>
                      <a:pt x="137" y="475"/>
                    </a:lnTo>
                    <a:lnTo>
                      <a:pt x="137" y="69"/>
                    </a:lnTo>
                    <a:lnTo>
                      <a:pt x="0" y="69"/>
                    </a:lnTo>
                    <a:lnTo>
                      <a:pt x="0" y="0"/>
                    </a:lnTo>
                    <a:lnTo>
                      <a:pt x="355" y="0"/>
                    </a:lnTo>
                    <a:lnTo>
                      <a:pt x="355" y="69"/>
                    </a:lnTo>
                    <a:lnTo>
                      <a:pt x="218" y="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0" name="Google Shape;280;p11"/>
              <p:cNvSpPr/>
              <p:nvPr/>
            </p:nvSpPr>
            <p:spPr>
              <a:xfrm>
                <a:off x="4590117" y="4510594"/>
                <a:ext cx="102932" cy="128125"/>
              </a:xfrm>
              <a:custGeom>
                <a:rect b="b" l="l" r="r" t="t"/>
                <a:pathLst>
                  <a:path extrusionOk="0" h="151" w="121">
                    <a:moveTo>
                      <a:pt x="89" y="147"/>
                    </a:moveTo>
                    <a:cubicBezTo>
                      <a:pt x="89" y="127"/>
                      <a:pt x="89" y="127"/>
                      <a:pt x="89" y="127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3" y="135"/>
                      <a:pt x="77" y="141"/>
                      <a:pt x="70" y="145"/>
                    </a:cubicBezTo>
                    <a:cubicBezTo>
                      <a:pt x="63" y="149"/>
                      <a:pt x="55" y="151"/>
                      <a:pt x="46" y="151"/>
                    </a:cubicBezTo>
                    <a:cubicBezTo>
                      <a:pt x="38" y="151"/>
                      <a:pt x="32" y="150"/>
                      <a:pt x="26" y="148"/>
                    </a:cubicBezTo>
                    <a:cubicBezTo>
                      <a:pt x="20" y="145"/>
                      <a:pt x="16" y="142"/>
                      <a:pt x="12" y="139"/>
                    </a:cubicBezTo>
                    <a:cubicBezTo>
                      <a:pt x="8" y="135"/>
                      <a:pt x="5" y="131"/>
                      <a:pt x="3" y="125"/>
                    </a:cubicBezTo>
                    <a:cubicBezTo>
                      <a:pt x="1" y="120"/>
                      <a:pt x="0" y="114"/>
                      <a:pt x="0" y="108"/>
                    </a:cubicBezTo>
                    <a:cubicBezTo>
                      <a:pt x="0" y="102"/>
                      <a:pt x="1" y="96"/>
                      <a:pt x="3" y="91"/>
                    </a:cubicBezTo>
                    <a:cubicBezTo>
                      <a:pt x="4" y="85"/>
                      <a:pt x="7" y="81"/>
                      <a:pt x="11" y="76"/>
                    </a:cubicBezTo>
                    <a:cubicBezTo>
                      <a:pt x="15" y="72"/>
                      <a:pt x="20" y="69"/>
                      <a:pt x="26" y="66"/>
                    </a:cubicBezTo>
                    <a:cubicBezTo>
                      <a:pt x="31" y="63"/>
                      <a:pt x="39" y="61"/>
                      <a:pt x="47" y="60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89" y="44"/>
                      <a:pt x="87" y="37"/>
                      <a:pt x="82" y="32"/>
                    </a:cubicBezTo>
                    <a:cubicBezTo>
                      <a:pt x="77" y="28"/>
                      <a:pt x="70" y="25"/>
                      <a:pt x="62" y="25"/>
                    </a:cubicBezTo>
                    <a:cubicBezTo>
                      <a:pt x="53" y="25"/>
                      <a:pt x="44" y="27"/>
                      <a:pt x="36" y="30"/>
                    </a:cubicBezTo>
                    <a:cubicBezTo>
                      <a:pt x="28" y="33"/>
                      <a:pt x="20" y="36"/>
                      <a:pt x="14" y="4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6" y="11"/>
                      <a:pt x="19" y="10"/>
                      <a:pt x="23" y="8"/>
                    </a:cubicBezTo>
                    <a:cubicBezTo>
                      <a:pt x="26" y="7"/>
                      <a:pt x="31" y="6"/>
                      <a:pt x="35" y="4"/>
                    </a:cubicBezTo>
                    <a:cubicBezTo>
                      <a:pt x="40" y="3"/>
                      <a:pt x="45" y="2"/>
                      <a:pt x="50" y="1"/>
                    </a:cubicBezTo>
                    <a:cubicBezTo>
                      <a:pt x="55" y="0"/>
                      <a:pt x="60" y="0"/>
                      <a:pt x="65" y="0"/>
                    </a:cubicBezTo>
                    <a:cubicBezTo>
                      <a:pt x="75" y="0"/>
                      <a:pt x="83" y="1"/>
                      <a:pt x="90" y="4"/>
                    </a:cubicBezTo>
                    <a:cubicBezTo>
                      <a:pt x="97" y="6"/>
                      <a:pt x="103" y="10"/>
                      <a:pt x="107" y="15"/>
                    </a:cubicBezTo>
                    <a:cubicBezTo>
                      <a:pt x="112" y="19"/>
                      <a:pt x="115" y="25"/>
                      <a:pt x="117" y="32"/>
                    </a:cubicBezTo>
                    <a:cubicBezTo>
                      <a:pt x="120" y="39"/>
                      <a:pt x="121" y="47"/>
                      <a:pt x="121" y="56"/>
                    </a:cubicBezTo>
                    <a:cubicBezTo>
                      <a:pt x="121" y="147"/>
                      <a:pt x="121" y="147"/>
                      <a:pt x="121" y="147"/>
                    </a:cubicBezTo>
                    <a:lnTo>
                      <a:pt x="89" y="147"/>
                    </a:lnTo>
                    <a:close/>
                    <a:moveTo>
                      <a:pt x="58" y="81"/>
                    </a:moveTo>
                    <a:cubicBezTo>
                      <a:pt x="53" y="82"/>
                      <a:pt x="48" y="83"/>
                      <a:pt x="45" y="84"/>
                    </a:cubicBezTo>
                    <a:cubicBezTo>
                      <a:pt x="41" y="86"/>
                      <a:pt x="39" y="87"/>
                      <a:pt x="37" y="89"/>
                    </a:cubicBezTo>
                    <a:cubicBezTo>
                      <a:pt x="35" y="91"/>
                      <a:pt x="34" y="93"/>
                      <a:pt x="33" y="96"/>
                    </a:cubicBezTo>
                    <a:cubicBezTo>
                      <a:pt x="32" y="98"/>
                      <a:pt x="32" y="101"/>
                      <a:pt x="32" y="105"/>
                    </a:cubicBezTo>
                    <a:cubicBezTo>
                      <a:pt x="32" y="108"/>
                      <a:pt x="32" y="110"/>
                      <a:pt x="33" y="113"/>
                    </a:cubicBezTo>
                    <a:cubicBezTo>
                      <a:pt x="35" y="115"/>
                      <a:pt x="36" y="117"/>
                      <a:pt x="38" y="119"/>
                    </a:cubicBezTo>
                    <a:cubicBezTo>
                      <a:pt x="40" y="121"/>
                      <a:pt x="43" y="122"/>
                      <a:pt x="46" y="123"/>
                    </a:cubicBezTo>
                    <a:cubicBezTo>
                      <a:pt x="49" y="124"/>
                      <a:pt x="52" y="125"/>
                      <a:pt x="56" y="125"/>
                    </a:cubicBezTo>
                    <a:cubicBezTo>
                      <a:pt x="61" y="125"/>
                      <a:pt x="65" y="124"/>
                      <a:pt x="69" y="122"/>
                    </a:cubicBezTo>
                    <a:cubicBezTo>
                      <a:pt x="73" y="120"/>
                      <a:pt x="77" y="118"/>
                      <a:pt x="80" y="115"/>
                    </a:cubicBezTo>
                    <a:cubicBezTo>
                      <a:pt x="83" y="112"/>
                      <a:pt x="85" y="108"/>
                      <a:pt x="87" y="104"/>
                    </a:cubicBezTo>
                    <a:cubicBezTo>
                      <a:pt x="88" y="100"/>
                      <a:pt x="89" y="95"/>
                      <a:pt x="89" y="90"/>
                    </a:cubicBezTo>
                    <a:cubicBezTo>
                      <a:pt x="89" y="77"/>
                      <a:pt x="89" y="77"/>
                      <a:pt x="89" y="77"/>
                    </a:cubicBezTo>
                    <a:lnTo>
                      <a:pt x="58" y="8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1" name="Google Shape;281;p11"/>
              <p:cNvSpPr/>
              <p:nvPr/>
            </p:nvSpPr>
            <p:spPr>
              <a:xfrm>
                <a:off x="4709965" y="4510594"/>
                <a:ext cx="95374" cy="128125"/>
              </a:xfrm>
              <a:custGeom>
                <a:rect b="b" l="l" r="r" t="t"/>
                <a:pathLst>
                  <a:path extrusionOk="0" h="151" w="112">
                    <a:moveTo>
                      <a:pt x="95" y="148"/>
                    </a:moveTo>
                    <a:cubicBezTo>
                      <a:pt x="88" y="150"/>
                      <a:pt x="80" y="151"/>
                      <a:pt x="71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0"/>
                    </a:cubicBezTo>
                    <a:cubicBezTo>
                      <a:pt x="13" y="124"/>
                      <a:pt x="8" y="116"/>
                      <a:pt x="5" y="108"/>
                    </a:cubicBezTo>
                    <a:cubicBezTo>
                      <a:pt x="2" y="99"/>
                      <a:pt x="0" y="89"/>
                      <a:pt x="0" y="79"/>
                    </a:cubicBezTo>
                    <a:cubicBezTo>
                      <a:pt x="0" y="67"/>
                      <a:pt x="2" y="56"/>
                      <a:pt x="5" y="46"/>
                    </a:cubicBezTo>
                    <a:cubicBezTo>
                      <a:pt x="9" y="37"/>
                      <a:pt x="14" y="28"/>
                      <a:pt x="21" y="22"/>
                    </a:cubicBezTo>
                    <a:cubicBezTo>
                      <a:pt x="28" y="15"/>
                      <a:pt x="36" y="9"/>
                      <a:pt x="45" y="6"/>
                    </a:cubicBezTo>
                    <a:cubicBezTo>
                      <a:pt x="55" y="2"/>
                      <a:pt x="66" y="0"/>
                      <a:pt x="78" y="0"/>
                    </a:cubicBezTo>
                    <a:cubicBezTo>
                      <a:pt x="82" y="0"/>
                      <a:pt x="85" y="0"/>
                      <a:pt x="89" y="1"/>
                    </a:cubicBezTo>
                    <a:cubicBezTo>
                      <a:pt x="92" y="1"/>
                      <a:pt x="95" y="2"/>
                      <a:pt x="98" y="2"/>
                    </a:cubicBezTo>
                    <a:cubicBezTo>
                      <a:pt x="101" y="3"/>
                      <a:pt x="104" y="4"/>
                      <a:pt x="106" y="5"/>
                    </a:cubicBezTo>
                    <a:cubicBezTo>
                      <a:pt x="109" y="5"/>
                      <a:pt x="111" y="6"/>
                      <a:pt x="112" y="7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08" y="34"/>
                      <a:pt x="102" y="32"/>
                      <a:pt x="97" y="30"/>
                    </a:cubicBezTo>
                    <a:cubicBezTo>
                      <a:pt x="92" y="27"/>
                      <a:pt x="86" y="26"/>
                      <a:pt x="79" y="26"/>
                    </a:cubicBezTo>
                    <a:cubicBezTo>
                      <a:pt x="73" y="26"/>
                      <a:pt x="67" y="27"/>
                      <a:pt x="61" y="30"/>
                    </a:cubicBezTo>
                    <a:cubicBezTo>
                      <a:pt x="56" y="32"/>
                      <a:pt x="51" y="35"/>
                      <a:pt x="47" y="39"/>
                    </a:cubicBezTo>
                    <a:cubicBezTo>
                      <a:pt x="43" y="44"/>
                      <a:pt x="40" y="49"/>
                      <a:pt x="37" y="55"/>
                    </a:cubicBezTo>
                    <a:cubicBezTo>
                      <a:pt x="35" y="61"/>
                      <a:pt x="34" y="68"/>
                      <a:pt x="34" y="76"/>
                    </a:cubicBezTo>
                    <a:cubicBezTo>
                      <a:pt x="34" y="84"/>
                      <a:pt x="35" y="90"/>
                      <a:pt x="37" y="96"/>
                    </a:cubicBezTo>
                    <a:cubicBezTo>
                      <a:pt x="39" y="102"/>
                      <a:pt x="42" y="107"/>
                      <a:pt x="46" y="111"/>
                    </a:cubicBezTo>
                    <a:cubicBezTo>
                      <a:pt x="50" y="115"/>
                      <a:pt x="54" y="119"/>
                      <a:pt x="60" y="121"/>
                    </a:cubicBezTo>
                    <a:cubicBezTo>
                      <a:pt x="65" y="123"/>
                      <a:pt x="72" y="124"/>
                      <a:pt x="79" y="124"/>
                    </a:cubicBezTo>
                    <a:cubicBezTo>
                      <a:pt x="81" y="124"/>
                      <a:pt x="84" y="124"/>
                      <a:pt x="87" y="123"/>
                    </a:cubicBezTo>
                    <a:cubicBezTo>
                      <a:pt x="90" y="123"/>
                      <a:pt x="93" y="122"/>
                      <a:pt x="96" y="121"/>
                    </a:cubicBezTo>
                    <a:cubicBezTo>
                      <a:pt x="99" y="119"/>
                      <a:pt x="102" y="118"/>
                      <a:pt x="105" y="117"/>
                    </a:cubicBezTo>
                    <a:cubicBezTo>
                      <a:pt x="107" y="115"/>
                      <a:pt x="110" y="114"/>
                      <a:pt x="112" y="112"/>
                    </a:cubicBezTo>
                    <a:cubicBezTo>
                      <a:pt x="112" y="141"/>
                      <a:pt x="112" y="141"/>
                      <a:pt x="112" y="141"/>
                    </a:cubicBezTo>
                    <a:cubicBezTo>
                      <a:pt x="107" y="144"/>
                      <a:pt x="101" y="146"/>
                      <a:pt x="95" y="1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2" name="Google Shape;282;p11"/>
              <p:cNvSpPr/>
              <p:nvPr/>
            </p:nvSpPr>
            <p:spPr>
              <a:xfrm>
                <a:off x="4829092" y="4454449"/>
                <a:ext cx="112290" cy="181031"/>
              </a:xfrm>
              <a:custGeom>
                <a:rect b="b" l="l" r="r" t="t"/>
                <a:pathLst>
                  <a:path extrusionOk="0" h="503" w="312">
                    <a:moveTo>
                      <a:pt x="210" y="503"/>
                    </a:moveTo>
                    <a:lnTo>
                      <a:pt x="78" y="340"/>
                    </a:lnTo>
                    <a:lnTo>
                      <a:pt x="76" y="340"/>
                    </a:lnTo>
                    <a:lnTo>
                      <a:pt x="76" y="503"/>
                    </a:lnTo>
                    <a:lnTo>
                      <a:pt x="0" y="503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319"/>
                    </a:lnTo>
                    <a:lnTo>
                      <a:pt x="78" y="319"/>
                    </a:lnTo>
                    <a:lnTo>
                      <a:pt x="203" y="163"/>
                    </a:lnTo>
                    <a:lnTo>
                      <a:pt x="302" y="163"/>
                    </a:lnTo>
                    <a:lnTo>
                      <a:pt x="156" y="326"/>
                    </a:lnTo>
                    <a:lnTo>
                      <a:pt x="312" y="503"/>
                    </a:lnTo>
                    <a:lnTo>
                      <a:pt x="210" y="5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83" name="Google Shape;283;p11"/>
            <p:cNvGrpSpPr/>
            <p:nvPr/>
          </p:nvGrpSpPr>
          <p:grpSpPr>
            <a:xfrm>
              <a:off x="7067699" y="3112314"/>
              <a:ext cx="619310" cy="199008"/>
              <a:chOff x="3467068" y="4450074"/>
              <a:chExt cx="621665" cy="206687"/>
            </a:xfrm>
          </p:grpSpPr>
          <p:sp>
            <p:nvSpPr>
              <p:cNvPr id="284" name="Google Shape;284;p11"/>
              <p:cNvSpPr/>
              <p:nvPr/>
            </p:nvSpPr>
            <p:spPr>
              <a:xfrm>
                <a:off x="3467068" y="4462515"/>
                <a:ext cx="144881" cy="190634"/>
              </a:xfrm>
              <a:custGeom>
                <a:rect b="b" l="l" r="r" t="t"/>
                <a:pathLst>
                  <a:path extrusionOk="0" h="201" w="153">
                    <a:moveTo>
                      <a:pt x="109" y="201"/>
                    </a:moveTo>
                    <a:cubicBezTo>
                      <a:pt x="39" y="112"/>
                      <a:pt x="39" y="112"/>
                      <a:pt x="39" y="112"/>
                    </a:cubicBezTo>
                    <a:cubicBezTo>
                      <a:pt x="38" y="110"/>
                      <a:pt x="37" y="109"/>
                      <a:pt x="36" y="107"/>
                    </a:cubicBezTo>
                    <a:cubicBezTo>
                      <a:pt x="36" y="106"/>
                      <a:pt x="35" y="104"/>
                      <a:pt x="34" y="103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33" y="201"/>
                      <a:pt x="33" y="201"/>
                      <a:pt x="33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35" y="93"/>
                      <a:pt x="36" y="92"/>
                      <a:pt x="36" y="90"/>
                    </a:cubicBezTo>
                    <a:cubicBezTo>
                      <a:pt x="37" y="89"/>
                      <a:pt x="38" y="87"/>
                      <a:pt x="39" y="86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153" y="201"/>
                      <a:pt x="153" y="201"/>
                      <a:pt x="153" y="201"/>
                    </a:cubicBezTo>
                    <a:lnTo>
                      <a:pt x="109" y="2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5" name="Google Shape;285;p11"/>
              <p:cNvSpPr/>
              <p:nvPr/>
            </p:nvSpPr>
            <p:spPr>
              <a:xfrm>
                <a:off x="3623186" y="4450074"/>
                <a:ext cx="37324" cy="203075"/>
              </a:xfrm>
              <a:custGeom>
                <a:rect b="b" l="l" r="r" t="t"/>
                <a:pathLst>
                  <a:path extrusionOk="0" h="214" w="39">
                    <a:moveTo>
                      <a:pt x="39" y="20"/>
                    </a:moveTo>
                    <a:cubicBezTo>
                      <a:pt x="39" y="22"/>
                      <a:pt x="39" y="24"/>
                      <a:pt x="38" y="27"/>
                    </a:cubicBezTo>
                    <a:cubicBezTo>
                      <a:pt x="37" y="29"/>
                      <a:pt x="36" y="31"/>
                      <a:pt x="34" y="33"/>
                    </a:cubicBezTo>
                    <a:cubicBezTo>
                      <a:pt x="32" y="34"/>
                      <a:pt x="30" y="36"/>
                      <a:pt x="28" y="37"/>
                    </a:cubicBezTo>
                    <a:cubicBezTo>
                      <a:pt x="25" y="38"/>
                      <a:pt x="22" y="38"/>
                      <a:pt x="20" y="38"/>
                    </a:cubicBezTo>
                    <a:cubicBezTo>
                      <a:pt x="17" y="38"/>
                      <a:pt x="14" y="38"/>
                      <a:pt x="12" y="37"/>
                    </a:cubicBezTo>
                    <a:cubicBezTo>
                      <a:pt x="9" y="36"/>
                      <a:pt x="7" y="34"/>
                      <a:pt x="5" y="33"/>
                    </a:cubicBezTo>
                    <a:cubicBezTo>
                      <a:pt x="4" y="31"/>
                      <a:pt x="2" y="29"/>
                      <a:pt x="1" y="27"/>
                    </a:cubicBezTo>
                    <a:cubicBezTo>
                      <a:pt x="0" y="24"/>
                      <a:pt x="0" y="22"/>
                      <a:pt x="0" y="20"/>
                    </a:cubicBezTo>
                    <a:cubicBezTo>
                      <a:pt x="0" y="17"/>
                      <a:pt x="0" y="14"/>
                      <a:pt x="1" y="12"/>
                    </a:cubicBezTo>
                    <a:cubicBezTo>
                      <a:pt x="2" y="10"/>
                      <a:pt x="4" y="8"/>
                      <a:pt x="5" y="6"/>
                    </a:cubicBezTo>
                    <a:cubicBezTo>
                      <a:pt x="7" y="4"/>
                      <a:pt x="9" y="3"/>
                      <a:pt x="12" y="2"/>
                    </a:cubicBezTo>
                    <a:cubicBezTo>
                      <a:pt x="14" y="1"/>
                      <a:pt x="17" y="0"/>
                      <a:pt x="20" y="0"/>
                    </a:cubicBezTo>
                    <a:cubicBezTo>
                      <a:pt x="22" y="0"/>
                      <a:pt x="25" y="1"/>
                      <a:pt x="27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5" y="8"/>
                      <a:pt x="37" y="10"/>
                      <a:pt x="38" y="12"/>
                    </a:cubicBezTo>
                    <a:cubicBezTo>
                      <a:pt x="39" y="14"/>
                      <a:pt x="39" y="17"/>
                      <a:pt x="39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214"/>
                      <a:pt x="35" y="214"/>
                      <a:pt x="35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6" name="Google Shape;286;p11"/>
              <p:cNvSpPr/>
              <p:nvPr/>
            </p:nvSpPr>
            <p:spPr>
              <a:xfrm>
                <a:off x="3689808" y="4450074"/>
                <a:ext cx="37725" cy="203075"/>
              </a:xfrm>
              <a:custGeom>
                <a:rect b="b" l="l" r="r" t="t"/>
                <a:pathLst>
                  <a:path extrusionOk="0" h="214" w="40">
                    <a:moveTo>
                      <a:pt x="40" y="20"/>
                    </a:moveTo>
                    <a:cubicBezTo>
                      <a:pt x="40" y="22"/>
                      <a:pt x="39" y="24"/>
                      <a:pt x="38" y="27"/>
                    </a:cubicBezTo>
                    <a:cubicBezTo>
                      <a:pt x="38" y="29"/>
                      <a:pt x="36" y="31"/>
                      <a:pt x="34" y="33"/>
                    </a:cubicBezTo>
                    <a:cubicBezTo>
                      <a:pt x="33" y="34"/>
                      <a:pt x="30" y="36"/>
                      <a:pt x="28" y="37"/>
                    </a:cubicBezTo>
                    <a:cubicBezTo>
                      <a:pt x="26" y="38"/>
                      <a:pt x="23" y="38"/>
                      <a:pt x="20" y="38"/>
                    </a:cubicBezTo>
                    <a:cubicBezTo>
                      <a:pt x="17" y="38"/>
                      <a:pt x="15" y="38"/>
                      <a:pt x="12" y="37"/>
                    </a:cubicBezTo>
                    <a:cubicBezTo>
                      <a:pt x="10" y="36"/>
                      <a:pt x="8" y="34"/>
                      <a:pt x="6" y="33"/>
                    </a:cubicBezTo>
                    <a:cubicBezTo>
                      <a:pt x="4" y="31"/>
                      <a:pt x="3" y="29"/>
                      <a:pt x="2" y="27"/>
                    </a:cubicBezTo>
                    <a:cubicBezTo>
                      <a:pt x="1" y="24"/>
                      <a:pt x="0" y="22"/>
                      <a:pt x="0" y="20"/>
                    </a:cubicBezTo>
                    <a:cubicBezTo>
                      <a:pt x="0" y="17"/>
                      <a:pt x="1" y="14"/>
                      <a:pt x="2" y="12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5" y="1"/>
                      <a:pt x="17" y="0"/>
                      <a:pt x="20" y="0"/>
                    </a:cubicBezTo>
                    <a:cubicBezTo>
                      <a:pt x="23" y="0"/>
                      <a:pt x="25" y="1"/>
                      <a:pt x="28" y="2"/>
                    </a:cubicBezTo>
                    <a:cubicBezTo>
                      <a:pt x="30" y="3"/>
                      <a:pt x="32" y="4"/>
                      <a:pt x="34" y="6"/>
                    </a:cubicBezTo>
                    <a:cubicBezTo>
                      <a:pt x="36" y="8"/>
                      <a:pt x="37" y="10"/>
                      <a:pt x="38" y="12"/>
                    </a:cubicBezTo>
                    <a:cubicBezTo>
                      <a:pt x="39" y="14"/>
                      <a:pt x="40" y="17"/>
                      <a:pt x="40" y="20"/>
                    </a:cubicBezTo>
                    <a:close/>
                    <a:moveTo>
                      <a:pt x="3" y="214"/>
                    </a:moveTo>
                    <a:cubicBezTo>
                      <a:pt x="3" y="70"/>
                      <a:pt x="3" y="70"/>
                      <a:pt x="3" y="70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3" y="2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7" name="Google Shape;287;p11"/>
              <p:cNvSpPr/>
              <p:nvPr/>
            </p:nvSpPr>
            <p:spPr>
              <a:xfrm>
                <a:off x="3745593" y="4475759"/>
                <a:ext cx="86287" cy="181002"/>
              </a:xfrm>
              <a:custGeom>
                <a:rect b="b" l="l" r="r" t="t"/>
                <a:pathLst>
                  <a:path extrusionOk="0" h="191" w="91">
                    <a:moveTo>
                      <a:pt x="86" y="188"/>
                    </a:moveTo>
                    <a:cubicBezTo>
                      <a:pt x="84" y="188"/>
                      <a:pt x="82" y="189"/>
                      <a:pt x="80" y="189"/>
                    </a:cubicBezTo>
                    <a:cubicBezTo>
                      <a:pt x="78" y="190"/>
                      <a:pt x="75" y="190"/>
                      <a:pt x="73" y="190"/>
                    </a:cubicBezTo>
                    <a:cubicBezTo>
                      <a:pt x="70" y="191"/>
                      <a:pt x="68" y="191"/>
                      <a:pt x="66" y="191"/>
                    </a:cubicBezTo>
                    <a:cubicBezTo>
                      <a:pt x="51" y="191"/>
                      <a:pt x="41" y="187"/>
                      <a:pt x="34" y="179"/>
                    </a:cubicBezTo>
                    <a:cubicBezTo>
                      <a:pt x="27" y="171"/>
                      <a:pt x="24" y="160"/>
                      <a:pt x="24" y="145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139"/>
                      <a:pt x="56" y="139"/>
                      <a:pt x="56" y="139"/>
                    </a:cubicBezTo>
                    <a:cubicBezTo>
                      <a:pt x="56" y="148"/>
                      <a:pt x="58" y="155"/>
                      <a:pt x="61" y="158"/>
                    </a:cubicBezTo>
                    <a:cubicBezTo>
                      <a:pt x="64" y="162"/>
                      <a:pt x="69" y="164"/>
                      <a:pt x="76" y="164"/>
                    </a:cubicBezTo>
                    <a:cubicBezTo>
                      <a:pt x="78" y="164"/>
                      <a:pt x="81" y="164"/>
                      <a:pt x="84" y="163"/>
                    </a:cubicBezTo>
                    <a:cubicBezTo>
                      <a:pt x="86" y="162"/>
                      <a:pt x="89" y="161"/>
                      <a:pt x="91" y="160"/>
                    </a:cubicBezTo>
                    <a:cubicBezTo>
                      <a:pt x="91" y="186"/>
                      <a:pt x="91" y="186"/>
                      <a:pt x="91" y="186"/>
                    </a:cubicBezTo>
                    <a:cubicBezTo>
                      <a:pt x="90" y="186"/>
                      <a:pt x="88" y="187"/>
                      <a:pt x="86" y="18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8" name="Google Shape;288;p11"/>
              <p:cNvSpPr/>
              <p:nvPr/>
            </p:nvSpPr>
            <p:spPr>
              <a:xfrm>
                <a:off x="3841512" y="4513886"/>
                <a:ext cx="140065" cy="142875"/>
              </a:xfrm>
              <a:custGeom>
                <a:rect b="b" l="l" r="r" t="t"/>
                <a:pathLst>
                  <a:path extrusionOk="0" h="151" w="148">
                    <a:moveTo>
                      <a:pt x="148" y="74"/>
                    </a:moveTo>
                    <a:cubicBezTo>
                      <a:pt x="148" y="86"/>
                      <a:pt x="146" y="96"/>
                      <a:pt x="142" y="106"/>
                    </a:cubicBezTo>
                    <a:cubicBezTo>
                      <a:pt x="139" y="115"/>
                      <a:pt x="133" y="124"/>
                      <a:pt x="127" y="130"/>
                    </a:cubicBezTo>
                    <a:cubicBezTo>
                      <a:pt x="120" y="137"/>
                      <a:pt x="112" y="142"/>
                      <a:pt x="103" y="145"/>
                    </a:cubicBezTo>
                    <a:cubicBezTo>
                      <a:pt x="94" y="149"/>
                      <a:pt x="84" y="151"/>
                      <a:pt x="72" y="151"/>
                    </a:cubicBezTo>
                    <a:cubicBezTo>
                      <a:pt x="61" y="151"/>
                      <a:pt x="51" y="149"/>
                      <a:pt x="42" y="145"/>
                    </a:cubicBezTo>
                    <a:cubicBezTo>
                      <a:pt x="33" y="142"/>
                      <a:pt x="26" y="137"/>
                      <a:pt x="19" y="131"/>
                    </a:cubicBezTo>
                    <a:cubicBezTo>
                      <a:pt x="13" y="124"/>
                      <a:pt x="8" y="117"/>
                      <a:pt x="5" y="107"/>
                    </a:cubicBezTo>
                    <a:cubicBezTo>
                      <a:pt x="1" y="98"/>
                      <a:pt x="0" y="88"/>
                      <a:pt x="0" y="77"/>
                    </a:cubicBezTo>
                    <a:cubicBezTo>
                      <a:pt x="0" y="64"/>
                      <a:pt x="2" y="53"/>
                      <a:pt x="5" y="44"/>
                    </a:cubicBezTo>
                    <a:cubicBezTo>
                      <a:pt x="9" y="34"/>
                      <a:pt x="14" y="26"/>
                      <a:pt x="21" y="19"/>
                    </a:cubicBezTo>
                    <a:cubicBezTo>
                      <a:pt x="28" y="13"/>
                      <a:pt x="36" y="8"/>
                      <a:pt x="45" y="5"/>
                    </a:cubicBezTo>
                    <a:cubicBezTo>
                      <a:pt x="54" y="1"/>
                      <a:pt x="65" y="0"/>
                      <a:pt x="76" y="0"/>
                    </a:cubicBezTo>
                    <a:cubicBezTo>
                      <a:pt x="88" y="0"/>
                      <a:pt x="98" y="2"/>
                      <a:pt x="107" y="5"/>
                    </a:cubicBezTo>
                    <a:cubicBezTo>
                      <a:pt x="116" y="9"/>
                      <a:pt x="123" y="14"/>
                      <a:pt x="129" y="20"/>
                    </a:cubicBezTo>
                    <a:cubicBezTo>
                      <a:pt x="135" y="27"/>
                      <a:pt x="140" y="35"/>
                      <a:pt x="143" y="44"/>
                    </a:cubicBezTo>
                    <a:cubicBezTo>
                      <a:pt x="146" y="53"/>
                      <a:pt x="148" y="63"/>
                      <a:pt x="148" y="74"/>
                    </a:cubicBezTo>
                    <a:close/>
                    <a:moveTo>
                      <a:pt x="114" y="75"/>
                    </a:moveTo>
                    <a:cubicBezTo>
                      <a:pt x="114" y="59"/>
                      <a:pt x="110" y="47"/>
                      <a:pt x="103" y="39"/>
                    </a:cubicBezTo>
                    <a:cubicBezTo>
                      <a:pt x="96" y="31"/>
                      <a:pt x="86" y="26"/>
                      <a:pt x="74" y="26"/>
                    </a:cubicBezTo>
                    <a:cubicBezTo>
                      <a:pt x="68" y="26"/>
                      <a:pt x="63" y="27"/>
                      <a:pt x="58" y="29"/>
                    </a:cubicBezTo>
                    <a:cubicBezTo>
                      <a:pt x="53" y="31"/>
                      <a:pt x="49" y="34"/>
                      <a:pt x="45" y="38"/>
                    </a:cubicBezTo>
                    <a:cubicBezTo>
                      <a:pt x="41" y="42"/>
                      <a:pt x="39" y="48"/>
                      <a:pt x="36" y="54"/>
                    </a:cubicBezTo>
                    <a:cubicBezTo>
                      <a:pt x="34" y="60"/>
                      <a:pt x="33" y="67"/>
                      <a:pt x="33" y="76"/>
                    </a:cubicBezTo>
                    <a:cubicBezTo>
                      <a:pt x="33" y="84"/>
                      <a:pt x="34" y="91"/>
                      <a:pt x="36" y="97"/>
                    </a:cubicBezTo>
                    <a:cubicBezTo>
                      <a:pt x="38" y="103"/>
                      <a:pt x="41" y="108"/>
                      <a:pt x="45" y="112"/>
                    </a:cubicBezTo>
                    <a:cubicBezTo>
                      <a:pt x="49" y="116"/>
                      <a:pt x="53" y="119"/>
                      <a:pt x="58" y="121"/>
                    </a:cubicBezTo>
                    <a:cubicBezTo>
                      <a:pt x="63" y="123"/>
                      <a:pt x="68" y="124"/>
                      <a:pt x="74" y="124"/>
                    </a:cubicBezTo>
                    <a:cubicBezTo>
                      <a:pt x="87" y="124"/>
                      <a:pt x="97" y="120"/>
                      <a:pt x="104" y="112"/>
                    </a:cubicBezTo>
                    <a:cubicBezTo>
                      <a:pt x="110" y="103"/>
                      <a:pt x="114" y="91"/>
                      <a:pt x="114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9" name="Google Shape;289;p11"/>
              <p:cNvSpPr/>
              <p:nvPr/>
            </p:nvSpPr>
            <p:spPr>
              <a:xfrm>
                <a:off x="3998834" y="4513886"/>
                <a:ext cx="89899" cy="142875"/>
              </a:xfrm>
              <a:custGeom>
                <a:rect b="b" l="l" r="r" t="t"/>
                <a:pathLst>
                  <a:path extrusionOk="0" h="151" w="95">
                    <a:moveTo>
                      <a:pt x="95" y="106"/>
                    </a:moveTo>
                    <a:cubicBezTo>
                      <a:pt x="95" y="112"/>
                      <a:pt x="94" y="118"/>
                      <a:pt x="91" y="123"/>
                    </a:cubicBezTo>
                    <a:cubicBezTo>
                      <a:pt x="89" y="129"/>
                      <a:pt x="85" y="134"/>
                      <a:pt x="81" y="138"/>
                    </a:cubicBezTo>
                    <a:cubicBezTo>
                      <a:pt x="76" y="142"/>
                      <a:pt x="70" y="145"/>
                      <a:pt x="63" y="147"/>
                    </a:cubicBezTo>
                    <a:cubicBezTo>
                      <a:pt x="56" y="150"/>
                      <a:pt x="47" y="151"/>
                      <a:pt x="38" y="151"/>
                    </a:cubicBezTo>
                    <a:cubicBezTo>
                      <a:pt x="35" y="151"/>
                      <a:pt x="32" y="150"/>
                      <a:pt x="29" y="150"/>
                    </a:cubicBezTo>
                    <a:cubicBezTo>
                      <a:pt x="25" y="150"/>
                      <a:pt x="22" y="149"/>
                      <a:pt x="19" y="148"/>
                    </a:cubicBezTo>
                    <a:cubicBezTo>
                      <a:pt x="15" y="148"/>
                      <a:pt x="12" y="147"/>
                      <a:pt x="9" y="146"/>
                    </a:cubicBezTo>
                    <a:cubicBezTo>
                      <a:pt x="5" y="145"/>
                      <a:pt x="3" y="144"/>
                      <a:pt x="0" y="14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" y="114"/>
                      <a:pt x="6" y="116"/>
                      <a:pt x="10" y="118"/>
                    </a:cubicBezTo>
                    <a:cubicBezTo>
                      <a:pt x="13" y="119"/>
                      <a:pt x="17" y="121"/>
                      <a:pt x="20" y="122"/>
                    </a:cubicBezTo>
                    <a:cubicBezTo>
                      <a:pt x="23" y="123"/>
                      <a:pt x="27" y="124"/>
                      <a:pt x="30" y="124"/>
                    </a:cubicBezTo>
                    <a:cubicBezTo>
                      <a:pt x="33" y="125"/>
                      <a:pt x="36" y="125"/>
                      <a:pt x="39" y="125"/>
                    </a:cubicBezTo>
                    <a:cubicBezTo>
                      <a:pt x="47" y="125"/>
                      <a:pt x="53" y="124"/>
                      <a:pt x="57" y="121"/>
                    </a:cubicBezTo>
                    <a:cubicBezTo>
                      <a:pt x="61" y="118"/>
                      <a:pt x="62" y="115"/>
                      <a:pt x="62" y="110"/>
                    </a:cubicBezTo>
                    <a:cubicBezTo>
                      <a:pt x="62" y="107"/>
                      <a:pt x="62" y="105"/>
                      <a:pt x="61" y="103"/>
                    </a:cubicBezTo>
                    <a:cubicBezTo>
                      <a:pt x="61" y="102"/>
                      <a:pt x="59" y="100"/>
                      <a:pt x="57" y="98"/>
                    </a:cubicBezTo>
                    <a:cubicBezTo>
                      <a:pt x="55" y="96"/>
                      <a:pt x="52" y="95"/>
                      <a:pt x="49" y="93"/>
                    </a:cubicBezTo>
                    <a:cubicBezTo>
                      <a:pt x="45" y="91"/>
                      <a:pt x="40" y="89"/>
                      <a:pt x="34" y="86"/>
                    </a:cubicBezTo>
                    <a:cubicBezTo>
                      <a:pt x="29" y="84"/>
                      <a:pt x="24" y="82"/>
                      <a:pt x="20" y="79"/>
                    </a:cubicBezTo>
                    <a:cubicBezTo>
                      <a:pt x="16" y="77"/>
                      <a:pt x="12" y="74"/>
                      <a:pt x="9" y="70"/>
                    </a:cubicBezTo>
                    <a:cubicBezTo>
                      <a:pt x="6" y="67"/>
                      <a:pt x="4" y="63"/>
                      <a:pt x="3" y="59"/>
                    </a:cubicBezTo>
                    <a:cubicBezTo>
                      <a:pt x="1" y="55"/>
                      <a:pt x="0" y="50"/>
                      <a:pt x="0" y="44"/>
                    </a:cubicBezTo>
                    <a:cubicBezTo>
                      <a:pt x="0" y="37"/>
                      <a:pt x="1" y="32"/>
                      <a:pt x="4" y="26"/>
                    </a:cubicBezTo>
                    <a:cubicBezTo>
                      <a:pt x="7" y="21"/>
                      <a:pt x="10" y="16"/>
                      <a:pt x="15" y="12"/>
                    </a:cubicBezTo>
                    <a:cubicBezTo>
                      <a:pt x="20" y="9"/>
                      <a:pt x="26" y="5"/>
                      <a:pt x="32" y="3"/>
                    </a:cubicBezTo>
                    <a:cubicBezTo>
                      <a:pt x="39" y="1"/>
                      <a:pt x="47" y="0"/>
                      <a:pt x="55" y="0"/>
                    </a:cubicBezTo>
                    <a:cubicBezTo>
                      <a:pt x="58" y="0"/>
                      <a:pt x="61" y="0"/>
                      <a:pt x="64" y="0"/>
                    </a:cubicBezTo>
                    <a:cubicBezTo>
                      <a:pt x="67" y="1"/>
                      <a:pt x="70" y="1"/>
                      <a:pt x="73" y="2"/>
                    </a:cubicBezTo>
                    <a:cubicBezTo>
                      <a:pt x="76" y="2"/>
                      <a:pt x="79" y="3"/>
                      <a:pt x="81" y="4"/>
                    </a:cubicBezTo>
                    <a:cubicBezTo>
                      <a:pt x="84" y="4"/>
                      <a:pt x="86" y="5"/>
                      <a:pt x="87" y="6"/>
                    </a:cubicBezTo>
                    <a:cubicBezTo>
                      <a:pt x="87" y="35"/>
                      <a:pt x="87" y="35"/>
                      <a:pt x="87" y="35"/>
                    </a:cubicBezTo>
                    <a:cubicBezTo>
                      <a:pt x="85" y="34"/>
                      <a:pt x="83" y="32"/>
                      <a:pt x="80" y="31"/>
                    </a:cubicBezTo>
                    <a:cubicBezTo>
                      <a:pt x="77" y="30"/>
                      <a:pt x="75" y="29"/>
                      <a:pt x="72" y="28"/>
                    </a:cubicBezTo>
                    <a:cubicBezTo>
                      <a:pt x="69" y="27"/>
                      <a:pt x="66" y="26"/>
                      <a:pt x="63" y="26"/>
                    </a:cubicBezTo>
                    <a:cubicBezTo>
                      <a:pt x="60" y="26"/>
                      <a:pt x="57" y="25"/>
                      <a:pt x="54" y="25"/>
                    </a:cubicBezTo>
                    <a:cubicBezTo>
                      <a:pt x="48" y="25"/>
                      <a:pt x="42" y="27"/>
                      <a:pt x="39" y="30"/>
                    </a:cubicBezTo>
                    <a:cubicBezTo>
                      <a:pt x="35" y="33"/>
                      <a:pt x="33" y="36"/>
                      <a:pt x="33" y="41"/>
                    </a:cubicBezTo>
                    <a:cubicBezTo>
                      <a:pt x="33" y="44"/>
                      <a:pt x="33" y="46"/>
                      <a:pt x="34" y="48"/>
                    </a:cubicBezTo>
                    <a:cubicBezTo>
                      <a:pt x="35" y="50"/>
                      <a:pt x="36" y="52"/>
                      <a:pt x="38" y="53"/>
                    </a:cubicBezTo>
                    <a:cubicBezTo>
                      <a:pt x="40" y="55"/>
                      <a:pt x="43" y="57"/>
                      <a:pt x="46" y="58"/>
                    </a:cubicBezTo>
                    <a:cubicBezTo>
                      <a:pt x="49" y="60"/>
                      <a:pt x="53" y="62"/>
                      <a:pt x="58" y="63"/>
                    </a:cubicBezTo>
                    <a:cubicBezTo>
                      <a:pt x="64" y="66"/>
                      <a:pt x="69" y="68"/>
                      <a:pt x="73" y="70"/>
                    </a:cubicBezTo>
                    <a:cubicBezTo>
                      <a:pt x="78" y="73"/>
                      <a:pt x="81" y="76"/>
                      <a:pt x="85" y="79"/>
                    </a:cubicBezTo>
                    <a:cubicBezTo>
                      <a:pt x="88" y="83"/>
                      <a:pt x="91" y="86"/>
                      <a:pt x="92" y="91"/>
                    </a:cubicBezTo>
                    <a:cubicBezTo>
                      <a:pt x="94" y="95"/>
                      <a:pt x="95" y="100"/>
                      <a:pt x="95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90" name="Google Shape;290;p11"/>
            <p:cNvGrpSpPr/>
            <p:nvPr/>
          </p:nvGrpSpPr>
          <p:grpSpPr>
            <a:xfrm>
              <a:off x="9219226" y="3072921"/>
              <a:ext cx="610573" cy="277794"/>
              <a:chOff x="8669045" y="5484723"/>
              <a:chExt cx="612896" cy="288514"/>
            </a:xfrm>
          </p:grpSpPr>
          <p:sp>
            <p:nvSpPr>
              <p:cNvPr id="291" name="Google Shape;291;p11"/>
              <p:cNvSpPr/>
              <p:nvPr/>
            </p:nvSpPr>
            <p:spPr>
              <a:xfrm>
                <a:off x="8669045" y="5484723"/>
                <a:ext cx="293712" cy="288514"/>
              </a:xfrm>
              <a:custGeom>
                <a:rect b="b" l="l" r="r" t="t"/>
                <a:pathLst>
                  <a:path extrusionOk="0" h="235" w="239">
                    <a:moveTo>
                      <a:pt x="0" y="78"/>
                    </a:moveTo>
                    <a:cubicBezTo>
                      <a:pt x="7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3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3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4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2" y="13"/>
                    </a:cubicBezTo>
                    <a:cubicBezTo>
                      <a:pt x="119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3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1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1" y="177"/>
                    </a:cubicBezTo>
                    <a:cubicBezTo>
                      <a:pt x="113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5" y="33"/>
                      <a:pt x="105" y="33"/>
                      <a:pt x="105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3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8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7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9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2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7" y="146"/>
                      <a:pt x="187" y="150"/>
                    </a:cubicBezTo>
                    <a:cubicBezTo>
                      <a:pt x="187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8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92" name="Google Shape;292;p11"/>
              <p:cNvSpPr/>
              <p:nvPr/>
            </p:nvSpPr>
            <p:spPr>
              <a:xfrm>
                <a:off x="8988230" y="5484723"/>
                <a:ext cx="293712" cy="288514"/>
              </a:xfrm>
              <a:custGeom>
                <a:rect b="b" l="l" r="r" t="t"/>
                <a:pathLst>
                  <a:path extrusionOk="0" h="235" w="239">
                    <a:moveTo>
                      <a:pt x="0" y="78"/>
                    </a:moveTo>
                    <a:cubicBezTo>
                      <a:pt x="6" y="80"/>
                      <a:pt x="16" y="81"/>
                      <a:pt x="28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41" y="69"/>
                      <a:pt x="41" y="69"/>
                      <a:pt x="41" y="69"/>
                    </a:cubicBezTo>
                    <a:cubicBezTo>
                      <a:pt x="47" y="73"/>
                      <a:pt x="51" y="77"/>
                      <a:pt x="54" y="80"/>
                    </a:cubicBezTo>
                    <a:cubicBezTo>
                      <a:pt x="55" y="82"/>
                      <a:pt x="56" y="83"/>
                      <a:pt x="56" y="84"/>
                    </a:cubicBezTo>
                    <a:cubicBezTo>
                      <a:pt x="56" y="85"/>
                      <a:pt x="52" y="88"/>
                      <a:pt x="45" y="92"/>
                    </a:cubicBezTo>
                    <a:cubicBezTo>
                      <a:pt x="45" y="187"/>
                      <a:pt x="45" y="187"/>
                      <a:pt x="45" y="187"/>
                    </a:cubicBezTo>
                    <a:cubicBezTo>
                      <a:pt x="48" y="185"/>
                      <a:pt x="50" y="184"/>
                      <a:pt x="52" y="182"/>
                    </a:cubicBezTo>
                    <a:cubicBezTo>
                      <a:pt x="61" y="175"/>
                      <a:pt x="67" y="170"/>
                      <a:pt x="72" y="165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0" y="174"/>
                      <a:pt x="66" y="180"/>
                      <a:pt x="62" y="185"/>
                    </a:cubicBezTo>
                    <a:cubicBezTo>
                      <a:pt x="57" y="192"/>
                      <a:pt x="52" y="198"/>
                      <a:pt x="47" y="203"/>
                    </a:cubicBezTo>
                    <a:cubicBezTo>
                      <a:pt x="47" y="211"/>
                      <a:pt x="46" y="215"/>
                      <a:pt x="44" y="215"/>
                    </a:cubicBezTo>
                    <a:cubicBezTo>
                      <a:pt x="43" y="215"/>
                      <a:pt x="38" y="209"/>
                      <a:pt x="29" y="197"/>
                    </a:cubicBezTo>
                    <a:cubicBezTo>
                      <a:pt x="31" y="196"/>
                      <a:pt x="33" y="195"/>
                      <a:pt x="34" y="194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15" y="88"/>
                      <a:pt x="7" y="88"/>
                      <a:pt x="4" y="89"/>
                    </a:cubicBezTo>
                    <a:lnTo>
                      <a:pt x="0" y="78"/>
                    </a:lnTo>
                    <a:close/>
                    <a:moveTo>
                      <a:pt x="25" y="6"/>
                    </a:moveTo>
                    <a:cubicBezTo>
                      <a:pt x="33" y="10"/>
                      <a:pt x="39" y="15"/>
                      <a:pt x="43" y="21"/>
                    </a:cubicBezTo>
                    <a:cubicBezTo>
                      <a:pt x="47" y="25"/>
                      <a:pt x="50" y="29"/>
                      <a:pt x="52" y="32"/>
                    </a:cubicBezTo>
                    <a:cubicBezTo>
                      <a:pt x="53" y="35"/>
                      <a:pt x="54" y="38"/>
                      <a:pt x="54" y="41"/>
                    </a:cubicBezTo>
                    <a:cubicBezTo>
                      <a:pt x="54" y="47"/>
                      <a:pt x="52" y="49"/>
                      <a:pt x="47" y="49"/>
                    </a:cubicBezTo>
                    <a:cubicBezTo>
                      <a:pt x="46" y="49"/>
                      <a:pt x="45" y="49"/>
                      <a:pt x="44" y="48"/>
                    </a:cubicBezTo>
                    <a:cubicBezTo>
                      <a:pt x="43" y="47"/>
                      <a:pt x="43" y="45"/>
                      <a:pt x="42" y="42"/>
                    </a:cubicBezTo>
                    <a:cubicBezTo>
                      <a:pt x="39" y="35"/>
                      <a:pt x="37" y="29"/>
                      <a:pt x="34" y="24"/>
                    </a:cubicBezTo>
                    <a:cubicBezTo>
                      <a:pt x="31" y="20"/>
                      <a:pt x="27" y="15"/>
                      <a:pt x="22" y="10"/>
                    </a:cubicBezTo>
                    <a:lnTo>
                      <a:pt x="25" y="6"/>
                    </a:lnTo>
                    <a:close/>
                    <a:moveTo>
                      <a:pt x="111" y="0"/>
                    </a:moveTo>
                    <a:cubicBezTo>
                      <a:pt x="127" y="4"/>
                      <a:pt x="135" y="7"/>
                      <a:pt x="135" y="10"/>
                    </a:cubicBezTo>
                    <a:cubicBezTo>
                      <a:pt x="135" y="12"/>
                      <a:pt x="130" y="13"/>
                      <a:pt x="121" y="13"/>
                    </a:cubicBezTo>
                    <a:cubicBezTo>
                      <a:pt x="118" y="20"/>
                      <a:pt x="115" y="27"/>
                      <a:pt x="110" y="33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8" y="25"/>
                      <a:pt x="153" y="29"/>
                      <a:pt x="155" y="32"/>
                    </a:cubicBezTo>
                    <a:cubicBezTo>
                      <a:pt x="157" y="34"/>
                      <a:pt x="157" y="35"/>
                      <a:pt x="157" y="36"/>
                    </a:cubicBezTo>
                    <a:cubicBezTo>
                      <a:pt x="157" y="37"/>
                      <a:pt x="154" y="40"/>
                      <a:pt x="147" y="44"/>
                    </a:cubicBezTo>
                    <a:cubicBezTo>
                      <a:pt x="147" y="212"/>
                      <a:pt x="147" y="212"/>
                      <a:pt x="147" y="212"/>
                    </a:cubicBezTo>
                    <a:cubicBezTo>
                      <a:pt x="147" y="218"/>
                      <a:pt x="146" y="222"/>
                      <a:pt x="143" y="225"/>
                    </a:cubicBezTo>
                    <a:cubicBezTo>
                      <a:pt x="141" y="228"/>
                      <a:pt x="139" y="230"/>
                      <a:pt x="135" y="232"/>
                    </a:cubicBezTo>
                    <a:cubicBezTo>
                      <a:pt x="132" y="234"/>
                      <a:pt x="129" y="235"/>
                      <a:pt x="127" y="235"/>
                    </a:cubicBezTo>
                    <a:cubicBezTo>
                      <a:pt x="126" y="230"/>
                      <a:pt x="126" y="230"/>
                      <a:pt x="126" y="230"/>
                    </a:cubicBezTo>
                    <a:cubicBezTo>
                      <a:pt x="126" y="228"/>
                      <a:pt x="125" y="227"/>
                      <a:pt x="125" y="226"/>
                    </a:cubicBezTo>
                    <a:cubicBezTo>
                      <a:pt x="123" y="224"/>
                      <a:pt x="120" y="222"/>
                      <a:pt x="117" y="221"/>
                    </a:cubicBezTo>
                    <a:cubicBezTo>
                      <a:pt x="112" y="219"/>
                      <a:pt x="108" y="218"/>
                      <a:pt x="102" y="217"/>
                    </a:cubicBezTo>
                    <a:cubicBezTo>
                      <a:pt x="102" y="211"/>
                      <a:pt x="102" y="211"/>
                      <a:pt x="102" y="211"/>
                    </a:cubicBezTo>
                    <a:cubicBezTo>
                      <a:pt x="110" y="214"/>
                      <a:pt x="118" y="215"/>
                      <a:pt x="125" y="215"/>
                    </a:cubicBezTo>
                    <a:cubicBezTo>
                      <a:pt x="129" y="215"/>
                      <a:pt x="132" y="215"/>
                      <a:pt x="133" y="214"/>
                    </a:cubicBezTo>
                    <a:cubicBezTo>
                      <a:pt x="135" y="213"/>
                      <a:pt x="136" y="210"/>
                      <a:pt x="136" y="206"/>
                    </a:cubicBezTo>
                    <a:cubicBezTo>
                      <a:pt x="136" y="155"/>
                      <a:pt x="136" y="155"/>
                      <a:pt x="136" y="155"/>
                    </a:cubicBezTo>
                    <a:cubicBezTo>
                      <a:pt x="131" y="163"/>
                      <a:pt x="126" y="171"/>
                      <a:pt x="120" y="177"/>
                    </a:cubicBezTo>
                    <a:cubicBezTo>
                      <a:pt x="112" y="186"/>
                      <a:pt x="104" y="195"/>
                      <a:pt x="95" y="203"/>
                    </a:cubicBezTo>
                    <a:cubicBezTo>
                      <a:pt x="86" y="210"/>
                      <a:pt x="74" y="218"/>
                      <a:pt x="60" y="226"/>
                    </a:cubicBezTo>
                    <a:cubicBezTo>
                      <a:pt x="57" y="222"/>
                      <a:pt x="57" y="222"/>
                      <a:pt x="57" y="222"/>
                    </a:cubicBezTo>
                    <a:cubicBezTo>
                      <a:pt x="70" y="213"/>
                      <a:pt x="80" y="205"/>
                      <a:pt x="88" y="197"/>
                    </a:cubicBezTo>
                    <a:cubicBezTo>
                      <a:pt x="95" y="191"/>
                      <a:pt x="102" y="184"/>
                      <a:pt x="108" y="176"/>
                    </a:cubicBezTo>
                    <a:cubicBezTo>
                      <a:pt x="114" y="168"/>
                      <a:pt x="120" y="160"/>
                      <a:pt x="125" y="150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80" y="150"/>
                      <a:pt x="72" y="150"/>
                      <a:pt x="69" y="151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2"/>
                      <a:pt x="77" y="142"/>
                      <a:pt x="86" y="142"/>
                    </a:cubicBezTo>
                    <a:cubicBezTo>
                      <a:pt x="86" y="25"/>
                      <a:pt x="86" y="25"/>
                      <a:pt x="86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4" y="33"/>
                      <a:pt x="104" y="33"/>
                      <a:pt x="104" y="33"/>
                    </a:cubicBezTo>
                    <a:cubicBezTo>
                      <a:pt x="107" y="28"/>
                      <a:pt x="108" y="23"/>
                      <a:pt x="109" y="19"/>
                    </a:cubicBezTo>
                    <a:cubicBezTo>
                      <a:pt x="110" y="14"/>
                      <a:pt x="111" y="8"/>
                      <a:pt x="111" y="0"/>
                    </a:cubicBezTo>
                    <a:close/>
                    <a:moveTo>
                      <a:pt x="98" y="67"/>
                    </a:move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98" y="40"/>
                      <a:pt x="98" y="40"/>
                      <a:pt x="98" y="40"/>
                    </a:cubicBezTo>
                    <a:lnTo>
                      <a:pt x="98" y="67"/>
                    </a:lnTo>
                    <a:close/>
                    <a:moveTo>
                      <a:pt x="98" y="105"/>
                    </a:moveTo>
                    <a:cubicBezTo>
                      <a:pt x="136" y="105"/>
                      <a:pt x="136" y="105"/>
                      <a:pt x="136" y="105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98" y="75"/>
                      <a:pt x="98" y="75"/>
                      <a:pt x="98" y="75"/>
                    </a:cubicBezTo>
                    <a:lnTo>
                      <a:pt x="98" y="105"/>
                    </a:lnTo>
                    <a:close/>
                    <a:moveTo>
                      <a:pt x="98" y="142"/>
                    </a:moveTo>
                    <a:cubicBezTo>
                      <a:pt x="136" y="142"/>
                      <a:pt x="136" y="142"/>
                      <a:pt x="136" y="142"/>
                    </a:cubicBezTo>
                    <a:cubicBezTo>
                      <a:pt x="136" y="112"/>
                      <a:pt x="136" y="112"/>
                      <a:pt x="136" y="112"/>
                    </a:cubicBezTo>
                    <a:cubicBezTo>
                      <a:pt x="98" y="112"/>
                      <a:pt x="98" y="112"/>
                      <a:pt x="98" y="112"/>
                    </a:cubicBezTo>
                    <a:lnTo>
                      <a:pt x="98" y="142"/>
                    </a:lnTo>
                    <a:close/>
                    <a:moveTo>
                      <a:pt x="152" y="63"/>
                    </a:moveTo>
                    <a:cubicBezTo>
                      <a:pt x="159" y="65"/>
                      <a:pt x="169" y="66"/>
                      <a:pt x="182" y="66"/>
                    </a:cubicBezTo>
                    <a:cubicBezTo>
                      <a:pt x="199" y="66"/>
                      <a:pt x="199" y="66"/>
                      <a:pt x="199" y="66"/>
                    </a:cubicBezTo>
                    <a:cubicBezTo>
                      <a:pt x="199" y="23"/>
                      <a:pt x="199" y="23"/>
                      <a:pt x="199" y="23"/>
                    </a:cubicBezTo>
                    <a:cubicBezTo>
                      <a:pt x="199" y="13"/>
                      <a:pt x="198" y="6"/>
                      <a:pt x="198" y="2"/>
                    </a:cubicBezTo>
                    <a:cubicBezTo>
                      <a:pt x="207" y="3"/>
                      <a:pt x="215" y="6"/>
                      <a:pt x="222" y="9"/>
                    </a:cubicBezTo>
                    <a:cubicBezTo>
                      <a:pt x="224" y="10"/>
                      <a:pt x="225" y="10"/>
                      <a:pt x="225" y="11"/>
                    </a:cubicBezTo>
                    <a:cubicBezTo>
                      <a:pt x="225" y="13"/>
                      <a:pt x="224" y="14"/>
                      <a:pt x="222" y="15"/>
                    </a:cubicBezTo>
                    <a:cubicBezTo>
                      <a:pt x="218" y="16"/>
                      <a:pt x="215" y="17"/>
                      <a:pt x="211" y="18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212" y="66"/>
                      <a:pt x="212" y="66"/>
                      <a:pt x="212" y="66"/>
                    </a:cubicBezTo>
                    <a:cubicBezTo>
                      <a:pt x="222" y="55"/>
                      <a:pt x="222" y="55"/>
                      <a:pt x="222" y="55"/>
                    </a:cubicBezTo>
                    <a:cubicBezTo>
                      <a:pt x="227" y="59"/>
                      <a:pt x="233" y="63"/>
                      <a:pt x="237" y="67"/>
                    </a:cubicBezTo>
                    <a:cubicBezTo>
                      <a:pt x="239" y="68"/>
                      <a:pt x="239" y="68"/>
                      <a:pt x="239" y="69"/>
                    </a:cubicBezTo>
                    <a:cubicBezTo>
                      <a:pt x="239" y="72"/>
                      <a:pt x="238" y="74"/>
                      <a:pt x="236" y="74"/>
                    </a:cubicBezTo>
                    <a:cubicBezTo>
                      <a:pt x="211" y="74"/>
                      <a:pt x="211" y="74"/>
                      <a:pt x="211" y="74"/>
                    </a:cubicBezTo>
                    <a:cubicBezTo>
                      <a:pt x="211" y="211"/>
                      <a:pt x="211" y="211"/>
                      <a:pt x="211" y="211"/>
                    </a:cubicBezTo>
                    <a:cubicBezTo>
                      <a:pt x="211" y="217"/>
                      <a:pt x="210" y="221"/>
                      <a:pt x="207" y="224"/>
                    </a:cubicBezTo>
                    <a:cubicBezTo>
                      <a:pt x="205" y="227"/>
                      <a:pt x="203" y="229"/>
                      <a:pt x="199" y="231"/>
                    </a:cubicBezTo>
                    <a:cubicBezTo>
                      <a:pt x="196" y="233"/>
                      <a:pt x="193" y="234"/>
                      <a:pt x="191" y="234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90" y="227"/>
                      <a:pt x="189" y="226"/>
                      <a:pt x="188" y="225"/>
                    </a:cubicBezTo>
                    <a:cubicBezTo>
                      <a:pt x="186" y="223"/>
                      <a:pt x="184" y="221"/>
                      <a:pt x="179" y="219"/>
                    </a:cubicBezTo>
                    <a:cubicBezTo>
                      <a:pt x="175" y="218"/>
                      <a:pt x="169" y="217"/>
                      <a:pt x="163" y="216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72" y="213"/>
                      <a:pt x="181" y="214"/>
                      <a:pt x="188" y="214"/>
                    </a:cubicBezTo>
                    <a:cubicBezTo>
                      <a:pt x="193" y="214"/>
                      <a:pt x="195" y="214"/>
                      <a:pt x="197" y="213"/>
                    </a:cubicBezTo>
                    <a:cubicBezTo>
                      <a:pt x="198" y="212"/>
                      <a:pt x="199" y="209"/>
                      <a:pt x="199" y="205"/>
                    </a:cubicBezTo>
                    <a:cubicBezTo>
                      <a:pt x="199" y="74"/>
                      <a:pt x="199" y="74"/>
                      <a:pt x="199" y="74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70" y="74"/>
                      <a:pt x="161" y="74"/>
                      <a:pt x="157" y="75"/>
                    </a:cubicBezTo>
                    <a:lnTo>
                      <a:pt x="152" y="63"/>
                    </a:lnTo>
                    <a:close/>
                    <a:moveTo>
                      <a:pt x="163" y="101"/>
                    </a:moveTo>
                    <a:cubicBezTo>
                      <a:pt x="169" y="108"/>
                      <a:pt x="174" y="115"/>
                      <a:pt x="177" y="123"/>
                    </a:cubicBezTo>
                    <a:cubicBezTo>
                      <a:pt x="180" y="127"/>
                      <a:pt x="183" y="133"/>
                      <a:pt x="184" y="139"/>
                    </a:cubicBezTo>
                    <a:cubicBezTo>
                      <a:pt x="186" y="143"/>
                      <a:pt x="186" y="146"/>
                      <a:pt x="186" y="150"/>
                    </a:cubicBezTo>
                    <a:cubicBezTo>
                      <a:pt x="186" y="152"/>
                      <a:pt x="186" y="154"/>
                      <a:pt x="185" y="156"/>
                    </a:cubicBezTo>
                    <a:cubicBezTo>
                      <a:pt x="183" y="158"/>
                      <a:pt x="182" y="159"/>
                      <a:pt x="181" y="159"/>
                    </a:cubicBezTo>
                    <a:cubicBezTo>
                      <a:pt x="179" y="159"/>
                      <a:pt x="177" y="158"/>
                      <a:pt x="176" y="158"/>
                    </a:cubicBezTo>
                    <a:cubicBezTo>
                      <a:pt x="175" y="156"/>
                      <a:pt x="174" y="154"/>
                      <a:pt x="174" y="151"/>
                    </a:cubicBezTo>
                    <a:cubicBezTo>
                      <a:pt x="173" y="140"/>
                      <a:pt x="172" y="131"/>
                      <a:pt x="170" y="125"/>
                    </a:cubicBezTo>
                    <a:cubicBezTo>
                      <a:pt x="168" y="119"/>
                      <a:pt x="165" y="112"/>
                      <a:pt x="160" y="103"/>
                    </a:cubicBezTo>
                    <a:lnTo>
                      <a:pt x="163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3900" lIns="87825" spcFirstLastPara="1" rIns="87825" wrap="square" tIns="439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52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 text">
  <p:cSld name="Three column 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 txBox="1"/>
          <p:nvPr>
            <p:ph idx="1" type="body"/>
          </p:nvPr>
        </p:nvSpPr>
        <p:spPr>
          <a:xfrm>
            <a:off x="446087" y="1147079"/>
            <a:ext cx="11567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 b="0" i="0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 sz="18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60"/>
              <a:buNone/>
              <a:defRPr sz="1400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12"/>
          <p:cNvSpPr txBox="1"/>
          <p:nvPr>
            <p:ph type="title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2"/>
          <p:cNvSpPr txBox="1"/>
          <p:nvPr>
            <p:ph idx="2" type="body"/>
          </p:nvPr>
        </p:nvSpPr>
        <p:spPr>
          <a:xfrm>
            <a:off x="434975" y="2359342"/>
            <a:ext cx="3703320" cy="2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1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14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12"/>
          <p:cNvSpPr txBox="1"/>
          <p:nvPr>
            <p:ph idx="3" type="body"/>
          </p:nvPr>
        </p:nvSpPr>
        <p:spPr>
          <a:xfrm>
            <a:off x="4367211" y="2359342"/>
            <a:ext cx="3695700" cy="2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1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14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12"/>
          <p:cNvSpPr txBox="1"/>
          <p:nvPr>
            <p:ph idx="4" type="body"/>
          </p:nvPr>
        </p:nvSpPr>
        <p:spPr>
          <a:xfrm>
            <a:off x="8289926" y="2359343"/>
            <a:ext cx="3703320" cy="2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1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14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text with bullets">
  <p:cSld name="Two column text with bullet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"/>
          <p:cNvSpPr txBox="1"/>
          <p:nvPr>
            <p:ph idx="1" type="body"/>
          </p:nvPr>
        </p:nvSpPr>
        <p:spPr>
          <a:xfrm>
            <a:off x="446087" y="1137077"/>
            <a:ext cx="11567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 b="0" i="0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 sz="18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399"/>
              </a:spcBef>
              <a:spcAft>
                <a:spcPts val="0"/>
              </a:spcAft>
              <a:buClr>
                <a:srgbClr val="000000"/>
              </a:buClr>
              <a:buSzPts val="1259"/>
              <a:buNone/>
              <a:defRPr sz="1399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39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1299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13"/>
          <p:cNvSpPr txBox="1"/>
          <p:nvPr>
            <p:ph type="title"/>
          </p:nvPr>
        </p:nvSpPr>
        <p:spPr>
          <a:xfrm>
            <a:off x="434975" y="227015"/>
            <a:ext cx="11563350" cy="754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3"/>
          <p:cNvSpPr txBox="1"/>
          <p:nvPr>
            <p:ph idx="2" type="body"/>
          </p:nvPr>
        </p:nvSpPr>
        <p:spPr>
          <a:xfrm>
            <a:off x="434975" y="2359341"/>
            <a:ext cx="5667375" cy="2657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9"/>
              <a:buFont typeface="Noto Sans Symbols"/>
              <a:buNone/>
              <a:defRPr b="1" sz="1399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8552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59"/>
              <a:buFont typeface="Arial"/>
              <a:buChar char="•"/>
              <a:defRPr sz="1399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13"/>
          <p:cNvSpPr txBox="1"/>
          <p:nvPr>
            <p:ph idx="3" type="body"/>
          </p:nvPr>
        </p:nvSpPr>
        <p:spPr>
          <a:xfrm>
            <a:off x="6334128" y="2359343"/>
            <a:ext cx="5659119" cy="2657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9"/>
              <a:buNone/>
              <a:defRPr b="1" sz="1399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8552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59"/>
              <a:buFont typeface="Arial"/>
              <a:buChar char="•"/>
              <a:defRPr sz="1399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ody slide">
  <p:cSld name="Title &amp; body slide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"/>
          <p:cNvSpPr txBox="1"/>
          <p:nvPr>
            <p:ph idx="1" type="body"/>
          </p:nvPr>
        </p:nvSpPr>
        <p:spPr>
          <a:xfrm>
            <a:off x="434975" y="1142881"/>
            <a:ext cx="11567160" cy="1128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None/>
              <a:defRPr b="1" i="0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 sz="18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60"/>
              <a:buNone/>
              <a:defRPr sz="1400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14"/>
          <p:cNvSpPr txBox="1"/>
          <p:nvPr>
            <p:ph type="title"/>
          </p:nvPr>
        </p:nvSpPr>
        <p:spPr>
          <a:xfrm>
            <a:off x="434975" y="227014"/>
            <a:ext cx="11563350" cy="754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 Slide 2">
    <p:bg>
      <p:bgPr>
        <a:solidFill>
          <a:srgbClr val="1A1A1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12266" y="2115353"/>
            <a:ext cx="6387032" cy="438845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5"/>
          <p:cNvSpPr txBox="1"/>
          <p:nvPr>
            <p:ph idx="1" type="body"/>
          </p:nvPr>
        </p:nvSpPr>
        <p:spPr>
          <a:xfrm>
            <a:off x="450715" y="3824281"/>
            <a:ext cx="5487748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5"/>
              <a:buNone/>
              <a:defRPr sz="1050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15"/>
          <p:cNvSpPr txBox="1"/>
          <p:nvPr>
            <p:ph type="title"/>
          </p:nvPr>
        </p:nvSpPr>
        <p:spPr>
          <a:xfrm>
            <a:off x="439829" y="1716193"/>
            <a:ext cx="793360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strike="noStrik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1" name="Google Shape;3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829" y="483228"/>
            <a:ext cx="1362456" cy="19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3">
  <p:cSld name="Title Slide 3">
    <p:bg>
      <p:bgPr>
        <a:solidFill>
          <a:schemeClr val="lt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414946" y="3090314"/>
            <a:ext cx="982349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  <a:defRPr sz="4800" strike="noStrik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474162" y="4944165"/>
            <a:ext cx="9795376" cy="760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5"/>
              <a:buNone/>
              <a:defRPr sz="1050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Microsoft" id="315" name="Google Shape;31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8563" y="424759"/>
            <a:ext cx="1677973" cy="617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4">
  <p:cSld name="Title Slide 4">
    <p:bg>
      <p:bgPr>
        <a:solidFill>
          <a:schemeClr val="lt2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"/>
          <p:cNvSpPr txBox="1"/>
          <p:nvPr>
            <p:ph type="title"/>
          </p:nvPr>
        </p:nvSpPr>
        <p:spPr>
          <a:xfrm>
            <a:off x="414946" y="3090314"/>
            <a:ext cx="982349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Quattrocento Sans"/>
              <a:buNone/>
              <a:defRPr sz="4800" strike="noStrik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7"/>
          <p:cNvSpPr txBox="1"/>
          <p:nvPr>
            <p:ph idx="1" type="body"/>
          </p:nvPr>
        </p:nvSpPr>
        <p:spPr>
          <a:xfrm>
            <a:off x="474162" y="4944165"/>
            <a:ext cx="9795376" cy="760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45"/>
              <a:buNone/>
              <a:defRPr sz="1050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19" name="Google Shape;31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7277" y="481923"/>
            <a:ext cx="1362456" cy="19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Non-bulleted text">
  <p:cSld name="Title &amp; Non-bulleted tex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/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8"/>
          <p:cNvSpPr txBox="1"/>
          <p:nvPr>
            <p:ph idx="1" type="body"/>
          </p:nvPr>
        </p:nvSpPr>
        <p:spPr>
          <a:xfrm>
            <a:off x="465136" y="1537354"/>
            <a:ext cx="11533187" cy="16445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3" orient="horz" pos="124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ed text">
  <p:cSld name="Title &amp; Bulleted tex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1" type="body"/>
          </p:nvPr>
        </p:nvSpPr>
        <p:spPr>
          <a:xfrm>
            <a:off x="465136" y="1537354"/>
            <a:ext cx="11533187" cy="16445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36576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2pPr>
            <a:lvl3pPr indent="-33146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/>
            </a:lvl3pPr>
            <a:lvl4pPr indent="-33146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/>
            </a:lvl4pPr>
            <a:lvl5pPr indent="-29717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Char char="•"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82">
          <p15:clr>
            <a:srgbClr val="5ACBF0"/>
          </p15:clr>
        </p15:guide>
        <p15:guide id="2" orient="horz" pos="887">
          <p15:clr>
            <a:srgbClr val="5ACBF0"/>
          </p15:clr>
        </p15:guide>
        <p15:guide id="3" orient="horz" pos="124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20"/>
          <p:cNvSpPr txBox="1"/>
          <p:nvPr>
            <p:ph idx="1" type="body"/>
          </p:nvPr>
        </p:nvSpPr>
        <p:spPr>
          <a:xfrm>
            <a:off x="465136" y="1517238"/>
            <a:ext cx="11533187" cy="16445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1247">
          <p15:clr>
            <a:srgbClr val="5ACBF0"/>
          </p15:clr>
        </p15:guide>
        <p15:guide id="2" orient="horz" pos="282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>
        <p15:guide id="1" orient="horz" pos="1247">
          <p15:clr>
            <a:srgbClr val="5ACBF0"/>
          </p15:clr>
        </p15:guide>
        <p15:guide id="2" orient="horz" pos="886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able of Contents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21"/>
          <p:cNvSpPr txBox="1"/>
          <p:nvPr>
            <p:ph idx="1" type="body"/>
          </p:nvPr>
        </p:nvSpPr>
        <p:spPr>
          <a:xfrm>
            <a:off x="6354764" y="1192213"/>
            <a:ext cx="3914774" cy="3862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 sz="1800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ayout">
  <p:cSld name="Text Layou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/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2"/>
          <p:cNvSpPr txBox="1"/>
          <p:nvPr>
            <p:ph idx="1" type="body"/>
          </p:nvPr>
        </p:nvSpPr>
        <p:spPr>
          <a:xfrm>
            <a:off x="465138" y="1961079"/>
            <a:ext cx="1153318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22"/>
          <p:cNvSpPr txBox="1"/>
          <p:nvPr>
            <p:ph idx="2" type="body"/>
          </p:nvPr>
        </p:nvSpPr>
        <p:spPr>
          <a:xfrm>
            <a:off x="465138" y="3214124"/>
            <a:ext cx="11533187" cy="444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22"/>
          <p:cNvSpPr txBox="1"/>
          <p:nvPr>
            <p:ph idx="3" type="body"/>
          </p:nvPr>
        </p:nvSpPr>
        <p:spPr>
          <a:xfrm>
            <a:off x="465138" y="4439603"/>
            <a:ext cx="115331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ption 1">
  <p:cSld name="Text option 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/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3"/>
          <p:cNvSpPr txBox="1"/>
          <p:nvPr>
            <p:ph idx="1" type="body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23"/>
          <p:cNvSpPr txBox="1"/>
          <p:nvPr>
            <p:ph idx="2" type="body"/>
          </p:nvPr>
        </p:nvSpPr>
        <p:spPr>
          <a:xfrm>
            <a:off x="465138" y="3214124"/>
            <a:ext cx="3690937" cy="267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8610" lvl="1" marL="914400" marR="0" algn="l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23"/>
          <p:cNvSpPr txBox="1"/>
          <p:nvPr>
            <p:ph idx="3" type="body"/>
          </p:nvPr>
        </p:nvSpPr>
        <p:spPr>
          <a:xfrm>
            <a:off x="4405042" y="3214124"/>
            <a:ext cx="3690937" cy="267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8610" lvl="1" marL="914400" marR="0" algn="l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23"/>
          <p:cNvSpPr txBox="1"/>
          <p:nvPr>
            <p:ph idx="4" type="body"/>
          </p:nvPr>
        </p:nvSpPr>
        <p:spPr>
          <a:xfrm>
            <a:off x="8313383" y="3214124"/>
            <a:ext cx="3690937" cy="2675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08610" lvl="1" marL="914400" marR="0" algn="l">
              <a:lnSpc>
                <a:spcPct val="128571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ption 2">
  <p:cSld name="Text option 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/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4"/>
          <p:cNvSpPr txBox="1"/>
          <p:nvPr>
            <p:ph idx="1" type="body"/>
          </p:nvPr>
        </p:nvSpPr>
        <p:spPr>
          <a:xfrm>
            <a:off x="465138" y="2410676"/>
            <a:ext cx="3690937" cy="2483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24"/>
          <p:cNvSpPr txBox="1"/>
          <p:nvPr>
            <p:ph idx="2" type="body"/>
          </p:nvPr>
        </p:nvSpPr>
        <p:spPr>
          <a:xfrm>
            <a:off x="4389438" y="2410676"/>
            <a:ext cx="3690937" cy="2483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ption 3">
  <p:cSld name="Text option 3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474281" y="1631570"/>
            <a:ext cx="3681793" cy="316109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25"/>
          <p:cNvSpPr txBox="1"/>
          <p:nvPr>
            <p:ph idx="2" type="body"/>
          </p:nvPr>
        </p:nvSpPr>
        <p:spPr>
          <a:xfrm>
            <a:off x="465138" y="5026024"/>
            <a:ext cx="3690937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25"/>
          <p:cNvSpPr txBox="1"/>
          <p:nvPr>
            <p:ph idx="3" type="body"/>
          </p:nvPr>
        </p:nvSpPr>
        <p:spPr>
          <a:xfrm>
            <a:off x="8307388" y="5026024"/>
            <a:ext cx="3690937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25"/>
          <p:cNvSpPr txBox="1"/>
          <p:nvPr>
            <p:ph idx="4" type="body"/>
          </p:nvPr>
        </p:nvSpPr>
        <p:spPr>
          <a:xfrm>
            <a:off x="4386263" y="1631570"/>
            <a:ext cx="3681793" cy="31610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p25"/>
          <p:cNvSpPr txBox="1"/>
          <p:nvPr>
            <p:ph idx="5" type="body"/>
          </p:nvPr>
        </p:nvSpPr>
        <p:spPr>
          <a:xfrm>
            <a:off x="8307388" y="1631568"/>
            <a:ext cx="3681793" cy="31610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4" name="Google Shape;354;p25"/>
          <p:cNvSpPr txBox="1"/>
          <p:nvPr>
            <p:ph idx="6" type="body"/>
          </p:nvPr>
        </p:nvSpPr>
        <p:spPr>
          <a:xfrm>
            <a:off x="4389438" y="5026024"/>
            <a:ext cx="3690937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ption 4">
  <p:cSld name="Text option 4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/>
          <p:nvPr>
            <p:ph idx="1" type="body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26"/>
          <p:cNvSpPr txBox="1"/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6"/>
          <p:cNvSpPr txBox="1"/>
          <p:nvPr>
            <p:ph idx="2" type="body"/>
          </p:nvPr>
        </p:nvSpPr>
        <p:spPr>
          <a:xfrm>
            <a:off x="465139" y="3230880"/>
            <a:ext cx="1727200" cy="2834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p26"/>
          <p:cNvSpPr txBox="1"/>
          <p:nvPr>
            <p:ph idx="3" type="body"/>
          </p:nvPr>
        </p:nvSpPr>
        <p:spPr>
          <a:xfrm>
            <a:off x="2426019" y="3230880"/>
            <a:ext cx="1727200" cy="2817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26"/>
          <p:cNvSpPr txBox="1"/>
          <p:nvPr>
            <p:ph idx="4" type="body"/>
          </p:nvPr>
        </p:nvSpPr>
        <p:spPr>
          <a:xfrm>
            <a:off x="4386899" y="3230880"/>
            <a:ext cx="1727200" cy="2817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1" name="Google Shape;361;p26"/>
          <p:cNvSpPr txBox="1"/>
          <p:nvPr>
            <p:ph idx="5" type="body"/>
          </p:nvPr>
        </p:nvSpPr>
        <p:spPr>
          <a:xfrm>
            <a:off x="6347779" y="3230880"/>
            <a:ext cx="1727200" cy="2817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2" name="Google Shape;362;p26"/>
          <p:cNvSpPr txBox="1"/>
          <p:nvPr>
            <p:ph idx="6" type="body"/>
          </p:nvPr>
        </p:nvSpPr>
        <p:spPr>
          <a:xfrm>
            <a:off x="8308659" y="3230880"/>
            <a:ext cx="1727200" cy="2817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3" name="Google Shape;363;p26"/>
          <p:cNvSpPr txBox="1"/>
          <p:nvPr>
            <p:ph idx="7" type="body"/>
          </p:nvPr>
        </p:nvSpPr>
        <p:spPr>
          <a:xfrm>
            <a:off x="10269538" y="3230880"/>
            <a:ext cx="1727200" cy="2817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26"/>
          <p:cNvSpPr txBox="1"/>
          <p:nvPr>
            <p:ph idx="8" type="body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26"/>
          <p:cNvSpPr txBox="1"/>
          <p:nvPr>
            <p:ph idx="9" type="body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26"/>
          <p:cNvSpPr txBox="1"/>
          <p:nvPr>
            <p:ph idx="13" type="body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26"/>
          <p:cNvSpPr txBox="1"/>
          <p:nvPr>
            <p:ph idx="14" type="body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26"/>
          <p:cNvSpPr txBox="1"/>
          <p:nvPr>
            <p:ph idx="15" type="body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9" name="Google Shape;369;p26"/>
          <p:cNvSpPr txBox="1"/>
          <p:nvPr>
            <p:ph idx="16" type="body"/>
          </p:nvPr>
        </p:nvSpPr>
        <p:spPr>
          <a:xfrm>
            <a:off x="465139" y="2065338"/>
            <a:ext cx="261936" cy="2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6300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p26"/>
          <p:cNvSpPr txBox="1"/>
          <p:nvPr>
            <p:ph idx="17" type="body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6300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26"/>
          <p:cNvSpPr txBox="1"/>
          <p:nvPr>
            <p:ph idx="18" type="body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6300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26"/>
          <p:cNvSpPr txBox="1"/>
          <p:nvPr>
            <p:ph idx="19" type="body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6300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26"/>
          <p:cNvSpPr txBox="1"/>
          <p:nvPr>
            <p:ph idx="20" type="body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6300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26"/>
          <p:cNvSpPr txBox="1"/>
          <p:nvPr>
            <p:ph idx="21" type="body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46300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2">
  <p:cSld name="Section title 2">
    <p:bg>
      <p:bgPr>
        <a:solidFill>
          <a:schemeClr val="dk2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/>
          <p:nvPr>
            <p:ph type="title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Quattrocento Sans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Demo">
    <p:bg>
      <p:bgPr>
        <a:solidFill>
          <a:schemeClr val="dk2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>
            <p:ph type="title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Quattrocento Sans"/>
              <a:buNone/>
              <a:defRPr sz="4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3">
  <p:cSld name="Section title 3">
    <p:bg>
      <p:bgPr>
        <a:solidFill>
          <a:srgbClr val="1A1A1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>
            <p:ph type="title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layout 1">
  <p:cSld name="Photo layout 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"/>
          <p:cNvSpPr/>
          <p:nvPr>
            <p:ph idx="2" type="pic"/>
          </p:nvPr>
        </p:nvSpPr>
        <p:spPr>
          <a:xfrm>
            <a:off x="6354763" y="0"/>
            <a:ext cx="6081712" cy="699452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83" name="Google Shape;383;p30"/>
          <p:cNvSpPr txBox="1"/>
          <p:nvPr>
            <p:ph type="title"/>
          </p:nvPr>
        </p:nvSpPr>
        <p:spPr>
          <a:xfrm>
            <a:off x="465138" y="632779"/>
            <a:ext cx="56530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30"/>
          <p:cNvSpPr txBox="1"/>
          <p:nvPr>
            <p:ph idx="1" type="body"/>
          </p:nvPr>
        </p:nvSpPr>
        <p:spPr>
          <a:xfrm>
            <a:off x="465138" y="2410676"/>
            <a:ext cx="4919662" cy="2701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30"/>
          <p:cNvSpPr txBox="1"/>
          <p:nvPr>
            <p:ph idx="3" type="body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Key Point">
  <p:cSld name="Key 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51643" y="2711110"/>
            <a:ext cx="1153318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  <a:defRPr sz="4000" strike="noStrik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layout 2">
  <p:cSld name="Photo layout 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/>
          <p:nvPr>
            <p:ph idx="2" type="pic"/>
          </p:nvPr>
        </p:nvSpPr>
        <p:spPr>
          <a:xfrm>
            <a:off x="465138" y="2201863"/>
            <a:ext cx="3690937" cy="2590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88" name="Google Shape;388;p31"/>
          <p:cNvSpPr/>
          <p:nvPr>
            <p:ph idx="3" type="pic"/>
          </p:nvPr>
        </p:nvSpPr>
        <p:spPr>
          <a:xfrm>
            <a:off x="4389437" y="2201863"/>
            <a:ext cx="3679825" cy="259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89" name="Google Shape;389;p31"/>
          <p:cNvSpPr/>
          <p:nvPr>
            <p:ph idx="4" type="pic"/>
          </p:nvPr>
        </p:nvSpPr>
        <p:spPr>
          <a:xfrm>
            <a:off x="8302625" y="2201863"/>
            <a:ext cx="3695700" cy="2590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90" name="Google Shape;390;p31"/>
          <p:cNvSpPr txBox="1"/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1"/>
          <p:cNvSpPr txBox="1"/>
          <p:nvPr>
            <p:ph idx="1" type="body"/>
          </p:nvPr>
        </p:nvSpPr>
        <p:spPr>
          <a:xfrm>
            <a:off x="465138" y="5026024"/>
            <a:ext cx="3690937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2" name="Google Shape;392;p31"/>
          <p:cNvSpPr txBox="1"/>
          <p:nvPr>
            <p:ph idx="5" type="body"/>
          </p:nvPr>
        </p:nvSpPr>
        <p:spPr>
          <a:xfrm>
            <a:off x="4386263" y="5026024"/>
            <a:ext cx="3690937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31"/>
          <p:cNvSpPr txBox="1"/>
          <p:nvPr>
            <p:ph idx="6" type="body"/>
          </p:nvPr>
        </p:nvSpPr>
        <p:spPr>
          <a:xfrm>
            <a:off x="8307388" y="5026024"/>
            <a:ext cx="3690937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layout 1">
  <p:cSld name="Device layout 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2"/>
          <p:cNvSpPr txBox="1"/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32"/>
          <p:cNvSpPr txBox="1"/>
          <p:nvPr>
            <p:ph idx="1" type="body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32"/>
          <p:cNvSpPr txBox="1"/>
          <p:nvPr>
            <p:ph idx="2" type="body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861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Char char="•"/>
              <a:defRPr b="0" i="0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9" name="Google Shape;399;p32"/>
          <p:cNvSpPr/>
          <p:nvPr>
            <p:ph idx="3" type="pic"/>
          </p:nvPr>
        </p:nvSpPr>
        <p:spPr>
          <a:xfrm>
            <a:off x="6485449" y="1562100"/>
            <a:ext cx="5951026" cy="4411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layout 2">
  <p:cSld name="Device layout 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3"/>
          <p:cNvSpPr/>
          <p:nvPr>
            <p:ph idx="2" type="pic"/>
          </p:nvPr>
        </p:nvSpPr>
        <p:spPr>
          <a:xfrm>
            <a:off x="6485449" y="1562100"/>
            <a:ext cx="5951026" cy="4411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03" name="Google Shape;403;p33"/>
          <p:cNvSpPr txBox="1"/>
          <p:nvPr>
            <p:ph idx="1" type="body"/>
          </p:nvPr>
        </p:nvSpPr>
        <p:spPr>
          <a:xfrm>
            <a:off x="466849" y="2040568"/>
            <a:ext cx="1727200" cy="3047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33"/>
          <p:cNvSpPr txBox="1"/>
          <p:nvPr>
            <p:ph idx="3" type="body"/>
          </p:nvPr>
        </p:nvSpPr>
        <p:spPr>
          <a:xfrm>
            <a:off x="2433638" y="2040568"/>
            <a:ext cx="1727200" cy="3047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  <a:defRPr sz="1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33"/>
          <p:cNvSpPr txBox="1"/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layout 3">
  <p:cSld name="Device layout 3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4"/>
          <p:cNvSpPr txBox="1"/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34"/>
          <p:cNvSpPr/>
          <p:nvPr>
            <p:ph idx="2" type="pic"/>
          </p:nvPr>
        </p:nvSpPr>
        <p:spPr>
          <a:xfrm>
            <a:off x="2339975" y="1633858"/>
            <a:ext cx="7832726" cy="4405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layout">
  <p:cSld name="Chart layout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/>
          <p:nvPr>
            <p:ph idx="2" type="chart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2" name="Google Shape;412;p35"/>
          <p:cNvSpPr txBox="1"/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35"/>
          <p:cNvSpPr txBox="1"/>
          <p:nvPr>
            <p:ph idx="1" type="body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4" name="Google Shape;414;p35"/>
          <p:cNvSpPr txBox="1"/>
          <p:nvPr>
            <p:ph idx="3" type="body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i="0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35"/>
          <p:cNvSpPr/>
          <p:nvPr>
            <p:ph idx="4" type="chart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6" name="Google Shape;416;p35"/>
          <p:cNvSpPr/>
          <p:nvPr>
            <p:ph idx="5" type="chart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7" name="Google Shape;417;p35"/>
          <p:cNvSpPr txBox="1"/>
          <p:nvPr>
            <p:ph idx="6" type="body"/>
          </p:nvPr>
        </p:nvSpPr>
        <p:spPr>
          <a:xfrm>
            <a:off x="465134" y="5783263"/>
            <a:ext cx="3702053" cy="199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8" name="Google Shape;418;p35"/>
          <p:cNvSpPr txBox="1"/>
          <p:nvPr>
            <p:ph idx="7" type="body"/>
          </p:nvPr>
        </p:nvSpPr>
        <p:spPr>
          <a:xfrm>
            <a:off x="4400549" y="5783263"/>
            <a:ext cx="3702053" cy="199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9" name="Google Shape;419;p35"/>
          <p:cNvSpPr txBox="1"/>
          <p:nvPr>
            <p:ph idx="8" type="body"/>
          </p:nvPr>
        </p:nvSpPr>
        <p:spPr>
          <a:xfrm>
            <a:off x="8302624" y="5783263"/>
            <a:ext cx="3702053" cy="199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0" name="Google Shape;420;p35"/>
          <p:cNvSpPr txBox="1"/>
          <p:nvPr>
            <p:ph idx="9" type="body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i="0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layout">
  <p:cSld name="Table layout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/>
          <p:nvPr>
            <p:ph type="title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Notes slide Layout">
  <p:cSld name="Black Notes slide Layout">
    <p:bg>
      <p:bgPr>
        <a:solidFill>
          <a:srgbClr val="000000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/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37"/>
          <p:cNvSpPr txBox="1"/>
          <p:nvPr>
            <p:ph idx="1" type="body"/>
          </p:nvPr>
        </p:nvSpPr>
        <p:spPr>
          <a:xfrm>
            <a:off x="595915" y="1465291"/>
            <a:ext cx="11239789" cy="22601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4"/>
              <a:buNone/>
              <a:defRPr sz="367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70"/>
              <a:buNone/>
              <a:defRPr sz="2855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2"/>
              <a:buNone/>
              <a:defRPr sz="244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35"/>
              <a:buNone/>
              <a:defRPr sz="2039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2"/>
              <a:buNone/>
              <a:defRPr sz="1835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37"/>
          <p:cNvSpPr txBox="1"/>
          <p:nvPr>
            <p:ph idx="2" type="body"/>
          </p:nvPr>
        </p:nvSpPr>
        <p:spPr>
          <a:xfrm>
            <a:off x="2" y="6393841"/>
            <a:ext cx="12436476" cy="600688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anchorCtr="0" anchor="b" bIns="45700" lIns="155450" spcFirstLastPara="1" rIns="155450" wrap="square" tIns="777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6"/>
              <a:buFont typeface="Arial"/>
              <a:buNone/>
              <a:defRPr sz="3773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886">
          <p15:clr>
            <a:srgbClr val="5ACBF0"/>
          </p15:clr>
        </p15:guide>
        <p15:guide id="2" orient="horz" pos="282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quare Photo ">
  <p:cSld name="Square Photo 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type="title"/>
          </p:nvPr>
        </p:nvSpPr>
        <p:spPr>
          <a:xfrm>
            <a:off x="595581" y="2840032"/>
            <a:ext cx="4244332" cy="1314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71"/>
              <a:buFont typeface="Quattrocento Sans"/>
              <a:buNone/>
              <a:defRPr b="1" sz="367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38"/>
          <p:cNvSpPr/>
          <p:nvPr>
            <p:ph idx="2" type="pic"/>
          </p:nvPr>
        </p:nvSpPr>
        <p:spPr>
          <a:xfrm>
            <a:off x="5439541" y="0"/>
            <a:ext cx="6993695" cy="699452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91425" lIns="0" spcFirstLastPara="1" rIns="0" wrap="square" tIns="20116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9"/>
              <a:buFont typeface="Noto Sans Symbols"/>
              <a:buNone/>
              <a:defRPr b="1" i="0" sz="1632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294">
          <p15:clr>
            <a:srgbClr val="FBAE40"/>
          </p15:clr>
        </p15:guide>
        <p15:guide id="2" orient="horz" pos="2118">
          <p15:clr>
            <a:srgbClr val="FBAE40"/>
          </p15:clr>
        </p15:guide>
        <p15:guide id="3" pos="2932">
          <p15:clr>
            <a:srgbClr val="5ACBF0"/>
          </p15:clr>
        </p15:guide>
        <p15:guide id="4" pos="3655">
          <p15:clr>
            <a:srgbClr val="C35EA4"/>
          </p15:clr>
        </p15:guide>
        <p15:guide id="5" pos="3474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Non-bulleted text">
  <p:cSld name="Two Column Non-bulleted text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"/>
          <p:cNvSpPr txBox="1"/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39"/>
          <p:cNvSpPr txBox="1"/>
          <p:nvPr>
            <p:ph idx="1" type="body"/>
          </p:nvPr>
        </p:nvSpPr>
        <p:spPr>
          <a:xfrm>
            <a:off x="595760" y="1463669"/>
            <a:ext cx="5315209" cy="1682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>
                <a:schemeClr val="dk1"/>
              </a:buClr>
              <a:buSzPts val="2570"/>
              <a:buFont typeface="Noto Sans Symbols"/>
              <a:buNone/>
              <a:defRPr b="0" sz="2855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5"/>
              <a:buFont typeface="Noto Sans Symbols"/>
              <a:buNone/>
              <a:defRPr b="0" sz="2039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9"/>
              <a:buFont typeface="Noto Sans Symbols"/>
              <a:buNone/>
              <a:defRPr b="0" sz="1632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5"/>
              <a:buFont typeface="Noto Sans Symbols"/>
              <a:buNone/>
              <a:defRPr b="0" sz="1428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5"/>
              <a:buFont typeface="Noto Sans Symbols"/>
              <a:buNone/>
              <a:defRPr b="0" sz="1428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3" name="Google Shape;433;p39"/>
          <p:cNvSpPr txBox="1"/>
          <p:nvPr>
            <p:ph idx="2" type="body"/>
          </p:nvPr>
        </p:nvSpPr>
        <p:spPr>
          <a:xfrm>
            <a:off x="6523749" y="1463669"/>
            <a:ext cx="5315209" cy="1682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48"/>
              </a:spcBef>
              <a:spcAft>
                <a:spcPts val="0"/>
              </a:spcAft>
              <a:buClr>
                <a:schemeClr val="dk1"/>
              </a:buClr>
              <a:buSzPts val="2570"/>
              <a:buFont typeface="Noto Sans Symbols"/>
              <a:buNone/>
              <a:defRPr b="0" sz="2855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5"/>
              <a:buFont typeface="Noto Sans Symbols"/>
              <a:buNone/>
              <a:defRPr b="0" sz="2039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69"/>
              <a:buFont typeface="Noto Sans Symbols"/>
              <a:buNone/>
              <a:defRPr b="0" sz="1632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5"/>
              <a:buFont typeface="Noto Sans Symbols"/>
              <a:buNone/>
              <a:defRPr b="0" sz="1428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5"/>
              <a:buFont typeface="Noto Sans Symbols"/>
              <a:buNone/>
              <a:defRPr b="0" sz="1428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282">
          <p15:clr>
            <a:srgbClr val="5ACBF0"/>
          </p15:clr>
        </p15:guide>
        <p15:guide id="2" orient="horz" pos="1247">
          <p15:clr>
            <a:srgbClr val="5ACBF0"/>
          </p15:clr>
        </p15:guide>
        <p15:guide id="3" orient="horz" pos="88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/>
          <p:nvPr>
            <p:ph type="title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465138" y="632779"/>
            <a:ext cx="11533187" cy="423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  <a:defRPr sz="4000" strike="noStrik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text">
  <p:cSld name="Two column tex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/>
          <p:nvPr>
            <p:ph idx="1" type="body"/>
          </p:nvPr>
        </p:nvSpPr>
        <p:spPr>
          <a:xfrm>
            <a:off x="446087" y="1137076"/>
            <a:ext cx="115671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 b="0" i="0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 sz="18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60"/>
              <a:buNone/>
              <a:defRPr sz="1400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4pPr>
            <a:lvl5pPr indent="-22860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p41"/>
          <p:cNvSpPr txBox="1"/>
          <p:nvPr>
            <p:ph type="title"/>
          </p:nvPr>
        </p:nvSpPr>
        <p:spPr>
          <a:xfrm>
            <a:off x="434975" y="225109"/>
            <a:ext cx="11563350" cy="7540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41"/>
          <p:cNvSpPr txBox="1"/>
          <p:nvPr>
            <p:ph idx="2" type="body"/>
          </p:nvPr>
        </p:nvSpPr>
        <p:spPr>
          <a:xfrm>
            <a:off x="434974" y="2359341"/>
            <a:ext cx="5667375" cy="2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1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14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0" name="Google Shape;440;p41"/>
          <p:cNvSpPr txBox="1"/>
          <p:nvPr>
            <p:ph idx="3" type="body"/>
          </p:nvPr>
        </p:nvSpPr>
        <p:spPr>
          <a:xfrm>
            <a:off x="6334127" y="2359342"/>
            <a:ext cx="5659119" cy="2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b="1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  <a:defRPr sz="1400"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 Title">
    <p:bg>
      <p:bgPr>
        <a:solidFill>
          <a:schemeClr val="dk2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/>
          <p:nvPr>
            <p:ph type="title"/>
          </p:nvPr>
        </p:nvSpPr>
        <p:spPr>
          <a:xfrm>
            <a:off x="596795" y="3096243"/>
            <a:ext cx="9324928" cy="5085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71"/>
              <a:buFont typeface="Quattrocento Sans"/>
              <a:buNone/>
              <a:defRPr b="1" sz="367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18">
          <p15:clr>
            <a:srgbClr val="FBAE40"/>
          </p15:clr>
        </p15:guide>
        <p15:guide id="2" pos="6007">
          <p15:clr>
            <a:srgbClr val="5ACBF0"/>
          </p15:clr>
        </p15:guide>
        <p15:guide id="3" orient="horz" pos="1874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 Title">
    <p:bg>
      <p:bgPr>
        <a:solidFill>
          <a:schemeClr val="dk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>
            <p:ph type="title"/>
          </p:nvPr>
        </p:nvSpPr>
        <p:spPr>
          <a:xfrm>
            <a:off x="596795" y="3096243"/>
            <a:ext cx="9324928" cy="5085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71"/>
              <a:buFont typeface="Quattrocento Sans"/>
              <a:buNone/>
              <a:defRPr b="1" sz="367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2118">
          <p15:clr>
            <a:srgbClr val="FBAE40"/>
          </p15:clr>
        </p15:guide>
        <p15:guide id="2" pos="6007">
          <p15:clr>
            <a:srgbClr val="5ACBF0"/>
          </p15:clr>
        </p15:guide>
        <p15:guide id="3" orient="horz" pos="1874">
          <p15:clr>
            <a:srgbClr val="5ACBF0"/>
          </p15:clr>
        </p15:guide>
        <p15:guide id="4" orient="horz" pos="245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">
  <p:cSld name="Demo">
    <p:bg>
      <p:bgPr>
        <a:solidFill>
          <a:schemeClr val="dk2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/>
          <p:nvPr>
            <p:ph type="title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Quattrocento Sans"/>
              <a:buNone/>
              <a:defRPr sz="48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Square Photo ">
  <p:cSld name="Title - Square Photo 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595760" y="1881567"/>
            <a:ext cx="4244332" cy="13144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71"/>
              <a:buFont typeface="Quattrocento Sans"/>
              <a:buNone/>
              <a:defRPr b="1" sz="367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595760" y="3605926"/>
            <a:ext cx="4244785" cy="498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5"/>
              <a:buNone/>
              <a:defRPr sz="2039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"/>
          <p:cNvSpPr/>
          <p:nvPr>
            <p:ph idx="2" type="pic"/>
          </p:nvPr>
        </p:nvSpPr>
        <p:spPr>
          <a:xfrm>
            <a:off x="5439541" y="0"/>
            <a:ext cx="6993695" cy="699452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91425" lIns="0" spcFirstLastPara="1" rIns="0" wrap="square" tIns="20116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69"/>
              <a:buFont typeface="Noto Sans Symbols"/>
              <a:buNone/>
              <a:defRPr b="1" i="0" sz="1632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3294">
          <p15:clr>
            <a:srgbClr val="FBAE40"/>
          </p15:clr>
        </p15:guide>
        <p15:guide id="2" orient="horz" pos="886">
          <p15:clr>
            <a:srgbClr val="5ACBF0"/>
          </p15:clr>
        </p15:guide>
        <p15:guide id="3" orient="horz" pos="1251">
          <p15:clr>
            <a:srgbClr val="5ACBF0"/>
          </p15:clr>
        </p15:guide>
        <p15:guide id="4" orient="horz" pos="2183">
          <p15:clr>
            <a:srgbClr val="5ACBF0"/>
          </p15:clr>
        </p15:guide>
        <p15:guide id="5" pos="3656">
          <p15:clr>
            <a:srgbClr val="C35EA4"/>
          </p15:clr>
        </p15:guide>
        <p15:guide id="6" pos="2934">
          <p15:clr>
            <a:srgbClr val="5ACBF0"/>
          </p15:clr>
        </p15:guide>
        <p15:guide id="7" pos="3473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title - half page">
  <p:cSld name="Small title - half pag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595760" y="466302"/>
            <a:ext cx="5617412" cy="379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64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9"/>
              <a:buFont typeface="Quattrocento Sans"/>
              <a:buNone/>
              <a:defRPr sz="2039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pos="763">
          <p15:clr>
            <a:srgbClr val="A4A3A4"/>
          </p15:clr>
        </p15:guide>
        <p15:guide id="2" pos="943">
          <p15:clr>
            <a:srgbClr val="A4A3A4"/>
          </p15:clr>
        </p15:guide>
        <p15:guide id="3" pos="1346">
          <p15:clr>
            <a:srgbClr val="A4A3A4"/>
          </p15:clr>
        </p15:guide>
        <p15:guide id="4" pos="1525">
          <p15:clr>
            <a:srgbClr val="A4A3A4"/>
          </p15:clr>
        </p15:guide>
        <p15:guide id="5" pos="1929">
          <p15:clr>
            <a:srgbClr val="A4A3A4"/>
          </p15:clr>
        </p15:guide>
        <p15:guide id="6" pos="2108">
          <p15:clr>
            <a:srgbClr val="A4A3A4"/>
          </p15:clr>
        </p15:guide>
        <p15:guide id="7" pos="2511">
          <p15:clr>
            <a:srgbClr val="A4A3A4"/>
          </p15:clr>
        </p15:guide>
        <p15:guide id="8" pos="2690">
          <p15:clr>
            <a:srgbClr val="A4A3A4"/>
          </p15:clr>
        </p15:guide>
        <p15:guide id="9" pos="3093">
          <p15:clr>
            <a:srgbClr val="A4A3A4"/>
          </p15:clr>
        </p15:guide>
        <p15:guide id="10" pos="3273">
          <p15:clr>
            <a:srgbClr val="A4A3A4"/>
          </p15:clr>
        </p15:guide>
        <p15:guide id="11" pos="3675">
          <p15:clr>
            <a:srgbClr val="A4A3A4"/>
          </p15:clr>
        </p15:guide>
        <p15:guide id="12" pos="3855">
          <p15:clr>
            <a:srgbClr val="A4A3A4"/>
          </p15:clr>
        </p15:guide>
        <p15:guide id="13" pos="4258">
          <p15:clr>
            <a:srgbClr val="A4A3A4"/>
          </p15:clr>
        </p15:guide>
        <p15:guide id="14" pos="4437">
          <p15:clr>
            <a:srgbClr val="A4A3A4"/>
          </p15:clr>
        </p15:guide>
        <p15:guide id="15" pos="4840">
          <p15:clr>
            <a:srgbClr val="A4A3A4"/>
          </p15:clr>
        </p15:guide>
        <p15:guide id="16" pos="5019">
          <p15:clr>
            <a:srgbClr val="A4A3A4"/>
          </p15:clr>
        </p15:guide>
        <p15:guide id="17" pos="5420">
          <p15:clr>
            <a:srgbClr val="A4A3A4"/>
          </p15:clr>
        </p15:guide>
        <p15:guide id="18" pos="5601">
          <p15:clr>
            <a:srgbClr val="A4A3A4"/>
          </p15:clr>
        </p15:guide>
        <p15:guide id="19" pos="6003">
          <p15:clr>
            <a:srgbClr val="A4A3A4"/>
          </p15:clr>
        </p15:guide>
        <p15:guide id="20" pos="6184">
          <p15:clr>
            <a:srgbClr val="A4A3A4"/>
          </p15:clr>
        </p15:guide>
        <p15:guide id="21" pos="6585">
          <p15:clr>
            <a:srgbClr val="A4A3A4"/>
          </p15:clr>
        </p15:guide>
        <p15:guide id="22" pos="6765">
          <p15:clr>
            <a:srgbClr val="A4A3A4"/>
          </p15:clr>
        </p15:guide>
        <p15:guide id="23" orient="horz" pos="887">
          <p15:clr>
            <a:srgbClr val="5ACBF0"/>
          </p15:clr>
        </p15:guide>
        <p15:guide id="24" orient="horz" pos="1246">
          <p15:clr>
            <a:srgbClr val="5ACBF0"/>
          </p15:clr>
        </p15:guide>
        <p15:guide id="25" orient="horz" pos="282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layout">
  <p:cSld name="Photo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>
            <p:ph idx="2" type="pic"/>
          </p:nvPr>
        </p:nvSpPr>
        <p:spPr>
          <a:xfrm>
            <a:off x="6334126" y="0"/>
            <a:ext cx="6102349" cy="699452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0" spcFirstLastPara="1" rIns="14630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1" name="Google Shape;31;p8"/>
          <p:cNvSpPr txBox="1"/>
          <p:nvPr>
            <p:ph type="title"/>
          </p:nvPr>
        </p:nvSpPr>
        <p:spPr>
          <a:xfrm>
            <a:off x="434976" y="227014"/>
            <a:ext cx="5667375" cy="7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4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434975" y="1152407"/>
            <a:ext cx="5667374" cy="2624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Noto Sans Symbols"/>
              <a:buNone/>
              <a:defRPr b="0" i="0" sz="2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None/>
              <a:defRPr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  <p:extLst>
    <p:ext uri="{DCECCB84-F9BA-43D5-87BE-67443E8EF086}">
      <p15:sldGuideLst>
        <p15:guide id="1" orient="horz" pos="882">
          <p15:clr>
            <a:srgbClr val="5ACBF0"/>
          </p15:clr>
        </p15:guide>
        <p15:guide id="2" orient="horz" pos="1251">
          <p15:clr>
            <a:srgbClr val="5ACBF0"/>
          </p15:clr>
        </p15:guide>
        <p15:guide id="3" orient="horz" pos="28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 ONLY">
  <p:cSld name="Title + Sub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466369" y="466303"/>
            <a:ext cx="11503738" cy="606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88"/>
              <a:buFont typeface="Quattrocento Sans"/>
              <a:buNone/>
              <a:defRPr sz="448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>
            <a:off x="466368" y="1072494"/>
            <a:ext cx="11503739" cy="3767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3"/>
              <a:buNone/>
              <a:defRPr b="1" i="0" sz="2448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6"/>
              <a:buNone/>
              <a:defRPr sz="204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52"/>
              <a:buNone/>
              <a:defRPr sz="183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9"/>
              <a:buNone/>
              <a:defRPr sz="163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9"/>
              <a:buNone/>
              <a:defRPr sz="1632"/>
            </a:lvl5pPr>
            <a:lvl6pPr lvl="5" algn="ctr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None/>
              <a:defRPr sz="163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2"/>
              <a:buNone/>
              <a:defRPr sz="1632"/>
            </a:lvl7pPr>
            <a:lvl8pPr lvl="7" algn="ctr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None/>
              <a:defRPr sz="1632"/>
            </a:lvl8pPr>
            <a:lvl9pPr lvl="8" algn="ctr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None/>
              <a:defRPr sz="1632"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621909" y="2898552"/>
            <a:ext cx="6979503" cy="118813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349">
          <p15:clr>
            <a:srgbClr val="C35EA4"/>
          </p15:clr>
        </p15:guide>
        <p15:guide id="2" pos="1528">
          <p15:clr>
            <a:srgbClr val="C35EA4"/>
          </p15:clr>
        </p15:guide>
        <p15:guide id="3" pos="2621">
          <p15:clr>
            <a:srgbClr val="C35EA4"/>
          </p15:clr>
        </p15:guide>
        <p15:guide id="4" pos="2765">
          <p15:clr>
            <a:srgbClr val="C35EA4"/>
          </p15:clr>
        </p15:guide>
        <p15:guide id="5" pos="3854">
          <p15:clr>
            <a:srgbClr val="C35EA4"/>
          </p15:clr>
        </p15:guide>
        <p15:guide id="6" pos="4003">
          <p15:clr>
            <a:srgbClr val="C35EA4"/>
          </p15:clr>
        </p15:guide>
        <p15:guide id="7" pos="5083">
          <p15:clr>
            <a:srgbClr val="C35EA4"/>
          </p15:clr>
        </p15:guide>
        <p15:guide id="8" pos="5230">
          <p15:clr>
            <a:srgbClr val="C35EA4"/>
          </p15:clr>
        </p15:guide>
        <p15:guide id="9" pos="6323">
          <p15:clr>
            <a:srgbClr val="C35EA4"/>
          </p15:clr>
        </p15:guide>
        <p15:guide id="10" pos="6469">
          <p15:clr>
            <a:srgbClr val="C35EA4"/>
          </p15:clr>
        </p15:guide>
        <p15:guide id="11" pos="293">
          <p15:clr>
            <a:srgbClr val="F26B43"/>
          </p15:clr>
        </p15:guide>
        <p15:guide id="12" pos="7565">
          <p15:clr>
            <a:srgbClr val="F26B43"/>
          </p15:clr>
        </p15:guide>
        <p15:guide id="13" orient="horz" pos="751">
          <p15:clr>
            <a:srgbClr val="5ACBF0"/>
          </p15:clr>
        </p15:guide>
        <p15:guide id="14" orient="horz" pos="1387">
          <p15:clr>
            <a:srgbClr val="5ACBF0"/>
          </p15:clr>
        </p15:guide>
        <p15:guide id="15" orient="horz" pos="605">
          <p15:clr>
            <a:srgbClr val="5ACBF0"/>
          </p15:clr>
        </p15:guide>
        <p15:guide id="16" orient="horz" pos="1514">
          <p15:clr>
            <a:srgbClr val="5ACBF0"/>
          </p15:clr>
        </p15:guide>
        <p15:guide id="17" orient="horz" pos="2130">
          <p15:clr>
            <a:srgbClr val="5ACBF0"/>
          </p15:clr>
        </p15:guide>
        <p15:guide id="18" orient="horz" pos="2299">
          <p15:clr>
            <a:srgbClr val="5ACBF0"/>
          </p15:clr>
        </p15:guide>
        <p15:guide id="19" orient="horz" pos="283">
          <p15:clr>
            <a:srgbClr val="F26B43"/>
          </p15:clr>
        </p15:guide>
        <p15:guide id="20" orient="horz" pos="4120">
          <p15:clr>
            <a:srgbClr val="F26B43"/>
          </p15:clr>
        </p15:guide>
        <p15:guide id="21" orient="horz" pos="2891">
          <p15:clr>
            <a:srgbClr val="5ACBF0"/>
          </p15:clr>
        </p15:guide>
        <p15:guide id="22" orient="horz" pos="3019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"/>
          <p:cNvSpPr txBox="1"/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5" name="Google Shape;445;p43"/>
          <p:cNvSpPr txBox="1"/>
          <p:nvPr>
            <p:ph idx="1" type="body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"/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446" name="Google Shape;446;p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9621909" y="2898552"/>
            <a:ext cx="6979503" cy="118813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2"/>
    <p:sldLayoutId id="2147483690" r:id="rId3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349">
          <p15:clr>
            <a:srgbClr val="C35EA4"/>
          </p15:clr>
        </p15:guide>
        <p15:guide id="2" pos="1528">
          <p15:clr>
            <a:srgbClr val="C35EA4"/>
          </p15:clr>
        </p15:guide>
        <p15:guide id="3" pos="2621">
          <p15:clr>
            <a:srgbClr val="C35EA4"/>
          </p15:clr>
        </p15:guide>
        <p15:guide id="4" pos="2765">
          <p15:clr>
            <a:srgbClr val="C35EA4"/>
          </p15:clr>
        </p15:guide>
        <p15:guide id="5" pos="3854">
          <p15:clr>
            <a:srgbClr val="C35EA4"/>
          </p15:clr>
        </p15:guide>
        <p15:guide id="6" pos="4003">
          <p15:clr>
            <a:srgbClr val="C35EA4"/>
          </p15:clr>
        </p15:guide>
        <p15:guide id="7" pos="5083">
          <p15:clr>
            <a:srgbClr val="C35EA4"/>
          </p15:clr>
        </p15:guide>
        <p15:guide id="8" pos="5230">
          <p15:clr>
            <a:srgbClr val="C35EA4"/>
          </p15:clr>
        </p15:guide>
        <p15:guide id="9" pos="6323">
          <p15:clr>
            <a:srgbClr val="C35EA4"/>
          </p15:clr>
        </p15:guide>
        <p15:guide id="10" pos="6469">
          <p15:clr>
            <a:srgbClr val="C35EA4"/>
          </p15:clr>
        </p15:guide>
        <p15:guide id="11" pos="293">
          <p15:clr>
            <a:srgbClr val="F26B43"/>
          </p15:clr>
        </p15:guide>
        <p15:guide id="12" pos="7565">
          <p15:clr>
            <a:srgbClr val="F26B43"/>
          </p15:clr>
        </p15:guide>
        <p15:guide id="13" orient="horz" pos="751">
          <p15:clr>
            <a:srgbClr val="5ACBF0"/>
          </p15:clr>
        </p15:guide>
        <p15:guide id="14" orient="horz" pos="1387">
          <p15:clr>
            <a:srgbClr val="5ACBF0"/>
          </p15:clr>
        </p15:guide>
        <p15:guide id="15" orient="horz" pos="605">
          <p15:clr>
            <a:srgbClr val="5ACBF0"/>
          </p15:clr>
        </p15:guide>
        <p15:guide id="16" orient="horz" pos="1514">
          <p15:clr>
            <a:srgbClr val="5ACBF0"/>
          </p15:clr>
        </p15:guide>
        <p15:guide id="17" orient="horz" pos="2130">
          <p15:clr>
            <a:srgbClr val="5ACBF0"/>
          </p15:clr>
        </p15:guide>
        <p15:guide id="18" orient="horz" pos="2299">
          <p15:clr>
            <a:srgbClr val="5ACBF0"/>
          </p15:clr>
        </p15:guide>
        <p15:guide id="19" orient="horz" pos="283">
          <p15:clr>
            <a:srgbClr val="F26B43"/>
          </p15:clr>
        </p15:guide>
        <p15:guide id="20" orient="horz" pos="4120">
          <p15:clr>
            <a:srgbClr val="F26B43"/>
          </p15:clr>
        </p15:guide>
        <p15:guide id="21" orient="horz" pos="2891">
          <p15:clr>
            <a:srgbClr val="5ACBF0"/>
          </p15:clr>
        </p15:guide>
        <p15:guide id="22" orient="horz" pos="3019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9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40.png"/><Relationship Id="rId8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Relationship Id="rId7" Type="http://schemas.openxmlformats.org/officeDocument/2006/relationships/image" Target="../media/image13.png"/><Relationship Id="rId8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/>
          <p:nvPr>
            <p:ph idx="1" type="body"/>
          </p:nvPr>
        </p:nvSpPr>
        <p:spPr>
          <a:xfrm>
            <a:off x="450715" y="3824281"/>
            <a:ext cx="54877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/>
          <a:p>
            <a:pPr indent="-3314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0"/>
              <a:buChar char="-"/>
            </a:pPr>
            <a:r>
              <a:rPr lang="en-US"/>
              <a:t>Alexis Mateo</a:t>
            </a:r>
            <a:endParaRPr/>
          </a:p>
        </p:txBody>
      </p:sp>
      <p:sp>
        <p:nvSpPr>
          <p:cNvPr id="456" name="Google Shape;456;p46"/>
          <p:cNvSpPr txBox="1"/>
          <p:nvPr>
            <p:ph type="title"/>
          </p:nvPr>
        </p:nvSpPr>
        <p:spPr>
          <a:xfrm>
            <a:off x="439825" y="2859197"/>
            <a:ext cx="7933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Integración /</a:t>
            </a:r>
            <a:r>
              <a:rPr lang="en-US" sz="3600"/>
              <a:t>Despliegue</a:t>
            </a:r>
            <a:r>
              <a:rPr lang="en-US" sz="3600"/>
              <a:t> </a:t>
            </a:r>
            <a:r>
              <a:rPr lang="en-US" sz="3600"/>
              <a:t> continuo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con</a:t>
            </a:r>
            <a:r>
              <a:rPr lang="en-US" sz="3600"/>
              <a:t> </a:t>
            </a:r>
            <a:r>
              <a:rPr b="1" lang="en-US" sz="3600">
                <a:solidFill>
                  <a:schemeClr val="dk2"/>
                </a:solidFill>
              </a:rPr>
              <a:t>Azure DevOps </a:t>
            </a:r>
            <a:r>
              <a:rPr lang="en-US" sz="3600"/>
              <a:t>Pipelines</a:t>
            </a:r>
            <a:endParaRPr sz="3600"/>
          </a:p>
        </p:txBody>
      </p:sp>
      <p:pic>
        <p:nvPicPr>
          <p:cNvPr id="457" name="Google Shape;4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325" y="168500"/>
            <a:ext cx="1457650" cy="14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85950"/>
            <a:ext cx="3483550" cy="2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5379" y="6318250"/>
            <a:ext cx="11049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5"/>
          <p:cNvSpPr txBox="1"/>
          <p:nvPr>
            <p:ph type="title"/>
          </p:nvPr>
        </p:nvSpPr>
        <p:spPr>
          <a:xfrm>
            <a:off x="465138" y="2994979"/>
            <a:ext cx="11533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74747"/>
                </a:solidFill>
                <a:highlight>
                  <a:srgbClr val="FFFFFF"/>
                </a:highlight>
              </a:rPr>
              <a:t>¿Y QUE NOS OFRECE AZURE DEVOPS?</a:t>
            </a:r>
            <a:endParaRPr>
              <a:solidFill>
                <a:srgbClr val="47474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474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t/>
            </a:r>
            <a:endParaRPr>
              <a:solidFill>
                <a:srgbClr val="474747"/>
              </a:solidFill>
              <a:highlight>
                <a:srgbClr val="FFFFFF"/>
              </a:highlight>
            </a:endParaRPr>
          </a:p>
        </p:txBody>
      </p:sp>
      <p:pic>
        <p:nvPicPr>
          <p:cNvPr id="603" name="Google Shape;6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849622"/>
            <a:ext cx="3764351" cy="32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450" y="1483429"/>
            <a:ext cx="3483558" cy="2786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5375" y="6327779"/>
            <a:ext cx="11049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56"/>
          <p:cNvGrpSpPr/>
          <p:nvPr/>
        </p:nvGrpSpPr>
        <p:grpSpPr>
          <a:xfrm>
            <a:off x="1987074" y="1823464"/>
            <a:ext cx="2887305" cy="664123"/>
            <a:chOff x="1947424" y="1787873"/>
            <a:chExt cx="2830948" cy="651160"/>
          </a:xfrm>
        </p:grpSpPr>
        <p:pic>
          <p:nvPicPr>
            <p:cNvPr descr="A picture containing object&#10;&#10;Description generated with very high confidence" id="612" name="Google Shape;612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" name="Google Shape;613;p56"/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40" u="none" cap="none" strike="noStrike">
                  <a:solidFill>
                    <a:srgbClr val="00B29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Boards</a:t>
              </a:r>
              <a:endParaRPr sz="2040">
                <a:solidFill>
                  <a:srgbClr val="00B29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4" name="Google Shape;614;p56"/>
          <p:cNvGrpSpPr/>
          <p:nvPr/>
        </p:nvGrpSpPr>
        <p:grpSpPr>
          <a:xfrm>
            <a:off x="1971748" y="2918305"/>
            <a:ext cx="2902631" cy="624183"/>
            <a:chOff x="1932397" y="2861343"/>
            <a:chExt cx="2845975" cy="612000"/>
          </a:xfrm>
        </p:grpSpPr>
        <p:pic>
          <p:nvPicPr>
            <p:cNvPr descr="A picture containing stop, sign, outdoor, sitting&#10;&#10;Description generated with very high confidence" id="615" name="Google Shape;615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6" name="Google Shape;616;p56"/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D83B0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Repos</a:t>
              </a:r>
              <a:endParaRPr/>
            </a:p>
          </p:txBody>
        </p:sp>
      </p:grpSp>
      <p:grpSp>
        <p:nvGrpSpPr>
          <p:cNvPr id="617" name="Google Shape;617;p56"/>
          <p:cNvGrpSpPr/>
          <p:nvPr/>
        </p:nvGrpSpPr>
        <p:grpSpPr>
          <a:xfrm>
            <a:off x="1971748" y="3936487"/>
            <a:ext cx="2902631" cy="624183"/>
            <a:chOff x="1932397" y="3859652"/>
            <a:chExt cx="2845975" cy="612000"/>
          </a:xfrm>
        </p:grpSpPr>
        <p:pic>
          <p:nvPicPr>
            <p:cNvPr descr="A picture containing object&#10;&#10;Description generated with very high confidence" id="618" name="Google Shape;618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56"/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2560E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Pipelines</a:t>
              </a:r>
              <a:endParaRPr sz="2040">
                <a:solidFill>
                  <a:srgbClr val="2560E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20" name="Google Shape;620;p56"/>
          <p:cNvGrpSpPr/>
          <p:nvPr/>
        </p:nvGrpSpPr>
        <p:grpSpPr>
          <a:xfrm>
            <a:off x="1966447" y="4906014"/>
            <a:ext cx="2907896" cy="624179"/>
            <a:chOff x="1927214" y="5856271"/>
            <a:chExt cx="2851158" cy="612000"/>
          </a:xfrm>
        </p:grpSpPr>
        <p:pic>
          <p:nvPicPr>
            <p:cNvPr id="621" name="Google Shape;621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56"/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854CC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Test Plans</a:t>
              </a:r>
              <a:endParaRPr/>
            </a:p>
          </p:txBody>
        </p:sp>
      </p:grpSp>
      <p:grpSp>
        <p:nvGrpSpPr>
          <p:cNvPr id="623" name="Google Shape;623;p56"/>
          <p:cNvGrpSpPr/>
          <p:nvPr/>
        </p:nvGrpSpPr>
        <p:grpSpPr>
          <a:xfrm>
            <a:off x="794596" y="-1"/>
            <a:ext cx="550918" cy="6994525"/>
            <a:chOff x="778222" y="0"/>
            <a:chExt cx="540165" cy="6858000"/>
          </a:xfrm>
        </p:grpSpPr>
        <p:sp>
          <p:nvSpPr>
            <p:cNvPr id="624" name="Google Shape;624;p56"/>
            <p:cNvSpPr/>
            <p:nvPr/>
          </p:nvSpPr>
          <p:spPr>
            <a:xfrm>
              <a:off x="778222" y="0"/>
              <a:ext cx="540165" cy="6858000"/>
            </a:xfrm>
            <a:prstGeom prst="rect">
              <a:avLst/>
            </a:prstGeom>
            <a:solidFill>
              <a:srgbClr val="0878D4"/>
            </a:solidFill>
            <a:ln>
              <a:noFill/>
            </a:ln>
          </p:spPr>
          <p:txBody>
            <a:bodyPr anchorCtr="0" anchor="t" bIns="149200" lIns="186500" spcFirstLastPara="1" rIns="18650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4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25" name="Google Shape;625;p56"/>
            <p:cNvCxnSpPr>
              <a:stCxn id="624" idx="0"/>
              <a:endCxn id="624" idx="2"/>
            </p:cNvCxnSpPr>
            <p:nvPr/>
          </p:nvCxnSpPr>
          <p:spPr>
            <a:xfrm>
              <a:off x="1048305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626" name="Google Shape;626;p56"/>
          <p:cNvGrpSpPr/>
          <p:nvPr/>
        </p:nvGrpSpPr>
        <p:grpSpPr>
          <a:xfrm>
            <a:off x="601623" y="512645"/>
            <a:ext cx="969598" cy="969598"/>
            <a:chOff x="9232487" y="4471318"/>
            <a:chExt cx="950673" cy="950673"/>
          </a:xfrm>
        </p:grpSpPr>
        <p:sp>
          <p:nvSpPr>
            <p:cNvPr id="627" name="Google Shape;627;p56"/>
            <p:cNvSpPr/>
            <p:nvPr/>
          </p:nvSpPr>
          <p:spPr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lt1"/>
            </a:solidFill>
            <a:ln cap="flat" cmpd="sng" w="10775">
              <a:solidFill>
                <a:srgbClr val="0878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9125" lIns="186400" spcFirstLastPara="1" rIns="186400" wrap="square" tIns="149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9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9529027" y="4771367"/>
              <a:ext cx="357592" cy="350579"/>
            </a:xfrm>
            <a:custGeom>
              <a:rect b="b" l="l" r="r" t="t"/>
              <a:pathLst>
                <a:path extrusionOk="0" h="346" w="352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cap="flat" cmpd="sng" w="15875">
              <a:solidFill>
                <a:srgbClr val="0878D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675" lIns="91350" spcFirstLastPara="1" rIns="9135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32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29" name="Google Shape;629;p56"/>
          <p:cNvSpPr/>
          <p:nvPr/>
        </p:nvSpPr>
        <p:spPr>
          <a:xfrm>
            <a:off x="1884425" y="806250"/>
            <a:ext cx="3311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9125" lIns="186400" spcFirstLastPara="1" rIns="186400" wrap="square" tIns="149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72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DevOps</a:t>
            </a:r>
            <a:endParaRPr sz="3672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30" name="Google Shape;630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55375" y="6327779"/>
            <a:ext cx="11049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7"/>
          <p:cNvSpPr/>
          <p:nvPr/>
        </p:nvSpPr>
        <p:spPr>
          <a:xfrm rot="-5400000">
            <a:off x="4884661" y="1786289"/>
            <a:ext cx="796891" cy="698528"/>
          </a:xfrm>
          <a:prstGeom prst="triangle">
            <a:avLst>
              <a:gd fmla="val 50000" name="adj"/>
            </a:avLst>
          </a:prstGeom>
          <a:solidFill>
            <a:srgbClr val="0078D4"/>
          </a:solidFill>
          <a:ln>
            <a:noFill/>
          </a:ln>
        </p:spPr>
        <p:txBody>
          <a:bodyPr anchorCtr="0" anchor="t" bIns="149200" lIns="186500" spcFirstLastPara="1" rIns="186500" wrap="square" tIns="149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7" name="Google Shape;637;p57"/>
          <p:cNvSpPr/>
          <p:nvPr/>
        </p:nvSpPr>
        <p:spPr>
          <a:xfrm>
            <a:off x="5579547" y="-1"/>
            <a:ext cx="6856046" cy="6994525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t" bIns="149200" lIns="186500" spcFirstLastPara="1" rIns="186500" wrap="square" tIns="149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38" name="Google Shape;638;p57"/>
          <p:cNvGrpSpPr/>
          <p:nvPr/>
        </p:nvGrpSpPr>
        <p:grpSpPr>
          <a:xfrm>
            <a:off x="1987074" y="1823464"/>
            <a:ext cx="2887305" cy="664123"/>
            <a:chOff x="1947424" y="1787873"/>
            <a:chExt cx="2830948" cy="651160"/>
          </a:xfrm>
        </p:grpSpPr>
        <p:pic>
          <p:nvPicPr>
            <p:cNvPr descr="A picture containing object&#10;&#10;Description generated with very high confidence" id="639" name="Google Shape;639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Google Shape;640;p57"/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00B29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Boards</a:t>
              </a:r>
              <a:endParaRPr sz="2040">
                <a:solidFill>
                  <a:srgbClr val="00B29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41" name="Google Shape;641;p57"/>
          <p:cNvGrpSpPr/>
          <p:nvPr/>
        </p:nvGrpSpPr>
        <p:grpSpPr>
          <a:xfrm>
            <a:off x="1971748" y="2918305"/>
            <a:ext cx="2902631" cy="624183"/>
            <a:chOff x="1932397" y="2861343"/>
            <a:chExt cx="2845975" cy="612000"/>
          </a:xfrm>
        </p:grpSpPr>
        <p:pic>
          <p:nvPicPr>
            <p:cNvPr descr="A picture containing stop, sign, outdoor, sitting&#10;&#10;Description generated with very high confidence" id="642" name="Google Shape;642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57"/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D83B0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Repos</a:t>
              </a:r>
              <a:endParaRPr/>
            </a:p>
          </p:txBody>
        </p:sp>
      </p:grpSp>
      <p:grpSp>
        <p:nvGrpSpPr>
          <p:cNvPr id="644" name="Google Shape;644;p57"/>
          <p:cNvGrpSpPr/>
          <p:nvPr/>
        </p:nvGrpSpPr>
        <p:grpSpPr>
          <a:xfrm>
            <a:off x="1971748" y="3936487"/>
            <a:ext cx="2902631" cy="624183"/>
            <a:chOff x="1932397" y="3859652"/>
            <a:chExt cx="2845975" cy="612000"/>
          </a:xfrm>
        </p:grpSpPr>
        <p:pic>
          <p:nvPicPr>
            <p:cNvPr descr="A picture containing object&#10;&#10;Description generated with very high confidence" id="645" name="Google Shape;64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57"/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2560E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Pipelines</a:t>
              </a:r>
              <a:endParaRPr sz="2040">
                <a:solidFill>
                  <a:srgbClr val="2560E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47" name="Google Shape;647;p57"/>
          <p:cNvGrpSpPr/>
          <p:nvPr/>
        </p:nvGrpSpPr>
        <p:grpSpPr>
          <a:xfrm>
            <a:off x="1966447" y="4906014"/>
            <a:ext cx="2907896" cy="624179"/>
            <a:chOff x="1927214" y="5856271"/>
            <a:chExt cx="2851158" cy="612000"/>
          </a:xfrm>
        </p:grpSpPr>
        <p:pic>
          <p:nvPicPr>
            <p:cNvPr id="648" name="Google Shape;648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9" name="Google Shape;649;p57"/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854CC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Test Plans</a:t>
              </a:r>
              <a:endParaRPr/>
            </a:p>
          </p:txBody>
        </p:sp>
      </p:grpSp>
      <p:grpSp>
        <p:nvGrpSpPr>
          <p:cNvPr id="650" name="Google Shape;650;p57"/>
          <p:cNvGrpSpPr/>
          <p:nvPr/>
        </p:nvGrpSpPr>
        <p:grpSpPr>
          <a:xfrm>
            <a:off x="794596" y="-1"/>
            <a:ext cx="550918" cy="6994525"/>
            <a:chOff x="778222" y="0"/>
            <a:chExt cx="540165" cy="6858000"/>
          </a:xfrm>
        </p:grpSpPr>
        <p:sp>
          <p:nvSpPr>
            <p:cNvPr id="651" name="Google Shape;651;p57"/>
            <p:cNvSpPr/>
            <p:nvPr/>
          </p:nvSpPr>
          <p:spPr>
            <a:xfrm>
              <a:off x="778222" y="0"/>
              <a:ext cx="540165" cy="6858000"/>
            </a:xfrm>
            <a:prstGeom prst="rect">
              <a:avLst/>
            </a:prstGeom>
            <a:solidFill>
              <a:srgbClr val="0878D4"/>
            </a:solidFill>
            <a:ln>
              <a:noFill/>
            </a:ln>
          </p:spPr>
          <p:txBody>
            <a:bodyPr anchorCtr="0" anchor="t" bIns="149200" lIns="186500" spcFirstLastPara="1" rIns="18650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4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52" name="Google Shape;652;p57"/>
            <p:cNvCxnSpPr>
              <a:stCxn id="651" idx="0"/>
              <a:endCxn id="651" idx="2"/>
            </p:cNvCxnSpPr>
            <p:nvPr/>
          </p:nvCxnSpPr>
          <p:spPr>
            <a:xfrm>
              <a:off x="1048305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653" name="Google Shape;653;p57"/>
          <p:cNvGrpSpPr/>
          <p:nvPr/>
        </p:nvGrpSpPr>
        <p:grpSpPr>
          <a:xfrm>
            <a:off x="601623" y="512645"/>
            <a:ext cx="969598" cy="969598"/>
            <a:chOff x="9232487" y="4471318"/>
            <a:chExt cx="950673" cy="950673"/>
          </a:xfrm>
        </p:grpSpPr>
        <p:sp>
          <p:nvSpPr>
            <p:cNvPr id="654" name="Google Shape;654;p57"/>
            <p:cNvSpPr/>
            <p:nvPr/>
          </p:nvSpPr>
          <p:spPr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lt1"/>
            </a:solidFill>
            <a:ln cap="flat" cmpd="sng" w="10775">
              <a:solidFill>
                <a:srgbClr val="0878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9125" lIns="186400" spcFirstLastPara="1" rIns="186400" wrap="square" tIns="149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9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55" name="Google Shape;655;p57"/>
            <p:cNvSpPr/>
            <p:nvPr/>
          </p:nvSpPr>
          <p:spPr>
            <a:xfrm>
              <a:off x="9529027" y="4771367"/>
              <a:ext cx="357592" cy="350579"/>
            </a:xfrm>
            <a:custGeom>
              <a:rect b="b" l="l" r="r" t="t"/>
              <a:pathLst>
                <a:path extrusionOk="0" h="346" w="352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cap="flat" cmpd="sng" w="15875">
              <a:solidFill>
                <a:srgbClr val="0878D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675" lIns="91350" spcFirstLastPara="1" rIns="9135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32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descr="A screenshot of Azure Boards showing a KanBan board" id="656" name="Google Shape;656;p57"/>
          <p:cNvPicPr preferRelativeResize="0"/>
          <p:nvPr/>
        </p:nvPicPr>
        <p:blipFill rotWithShape="1">
          <a:blip r:embed="rId7">
            <a:alphaModFix/>
          </a:blip>
          <a:srcRect b="-126" l="0" r="0" t="-126"/>
          <a:stretch/>
        </p:blipFill>
        <p:spPr>
          <a:xfrm>
            <a:off x="6166767" y="224549"/>
            <a:ext cx="5734429" cy="3594780"/>
          </a:xfrm>
          <a:prstGeom prst="rect">
            <a:avLst/>
          </a:prstGeom>
          <a:noFill/>
          <a:ln cap="flat" cmpd="sng" w="9525">
            <a:solidFill>
              <a:srgbClr val="D2D2D2"/>
            </a:solidFill>
            <a:prstDash val="solid"/>
            <a:round/>
            <a:headEnd len="sm" w="sm" type="none"/>
            <a:tailEnd len="sm" w="sm" type="none"/>
          </a:ln>
          <a:effectLst>
            <a:outerShdw blurRad="190500" sx="103000" rotWithShape="0" algn="ctr" sy="103000">
              <a:srgbClr val="000000">
                <a:alpha val="20000"/>
              </a:srgbClr>
            </a:outerShdw>
          </a:effectLst>
        </p:spPr>
      </p:pic>
      <p:sp>
        <p:nvSpPr>
          <p:cNvPr id="657" name="Google Shape;657;p57"/>
          <p:cNvSpPr txBox="1"/>
          <p:nvPr/>
        </p:nvSpPr>
        <p:spPr>
          <a:xfrm>
            <a:off x="6132194" y="3717119"/>
            <a:ext cx="5734500" cy="26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36"/>
              </a:spcBef>
              <a:spcAft>
                <a:spcPts val="0"/>
              </a:spcAft>
              <a:buNone/>
            </a:pPr>
            <a:r>
              <a:rPr lang="en-US" sz="204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Planifica y haz seguimiento de las tareas y trabajo.</a:t>
            </a:r>
            <a:endParaRPr sz="204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36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36"/>
              </a:spcBef>
              <a:spcAft>
                <a:spcPts val="0"/>
              </a:spcAft>
              <a:buClr>
                <a:schemeClr val="lt1"/>
              </a:buClr>
              <a:buSzPts val="1836"/>
              <a:buFont typeface="Noto Sans Symbols"/>
              <a:buNone/>
            </a:pPr>
            <a:r>
              <a:t/>
            </a:r>
            <a:endParaRPr sz="204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8" name="Google Shape;658;p57"/>
          <p:cNvSpPr/>
          <p:nvPr/>
        </p:nvSpPr>
        <p:spPr>
          <a:xfrm>
            <a:off x="1884425" y="806250"/>
            <a:ext cx="3311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9125" lIns="186400" spcFirstLastPara="1" rIns="186400" wrap="square" tIns="149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72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DevOps</a:t>
            </a:r>
            <a:endParaRPr sz="3672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59" name="Google Shape;659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55379" y="6318250"/>
            <a:ext cx="11049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8"/>
          <p:cNvSpPr/>
          <p:nvPr/>
        </p:nvSpPr>
        <p:spPr>
          <a:xfrm rot="-5400000">
            <a:off x="4884660" y="2881130"/>
            <a:ext cx="796891" cy="698528"/>
          </a:xfrm>
          <a:prstGeom prst="triangle">
            <a:avLst>
              <a:gd fmla="val 50000" name="adj"/>
            </a:avLst>
          </a:prstGeom>
          <a:solidFill>
            <a:srgbClr val="0078D4"/>
          </a:solidFill>
          <a:ln>
            <a:noFill/>
          </a:ln>
        </p:spPr>
        <p:txBody>
          <a:bodyPr anchorCtr="0" anchor="t" bIns="149200" lIns="186500" spcFirstLastPara="1" rIns="186500" wrap="square" tIns="149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6" name="Google Shape;666;p58"/>
          <p:cNvSpPr/>
          <p:nvPr/>
        </p:nvSpPr>
        <p:spPr>
          <a:xfrm>
            <a:off x="5579547" y="-1"/>
            <a:ext cx="6856046" cy="6994525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t" bIns="149200" lIns="186500" spcFirstLastPara="1" rIns="186500" wrap="square" tIns="149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67" name="Google Shape;667;p58"/>
          <p:cNvGrpSpPr/>
          <p:nvPr/>
        </p:nvGrpSpPr>
        <p:grpSpPr>
          <a:xfrm>
            <a:off x="1987074" y="1823464"/>
            <a:ext cx="2887305" cy="664123"/>
            <a:chOff x="1947424" y="1787873"/>
            <a:chExt cx="2830948" cy="651160"/>
          </a:xfrm>
        </p:grpSpPr>
        <p:pic>
          <p:nvPicPr>
            <p:cNvPr descr="A picture containing object&#10;&#10;Description generated with very high confidence" id="668" name="Google Shape;668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9" name="Google Shape;669;p58"/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00B29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Boards</a:t>
              </a:r>
              <a:endParaRPr sz="2040">
                <a:solidFill>
                  <a:srgbClr val="00B29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70" name="Google Shape;670;p58"/>
          <p:cNvGrpSpPr/>
          <p:nvPr/>
        </p:nvGrpSpPr>
        <p:grpSpPr>
          <a:xfrm>
            <a:off x="1971748" y="2918305"/>
            <a:ext cx="2902631" cy="624183"/>
            <a:chOff x="1932397" y="2861343"/>
            <a:chExt cx="2845975" cy="612000"/>
          </a:xfrm>
        </p:grpSpPr>
        <p:pic>
          <p:nvPicPr>
            <p:cNvPr descr="A picture containing stop, sign, outdoor, sitting&#10;&#10;Description generated with very high confidence" id="671" name="Google Shape;671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58"/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D83B0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Repos</a:t>
              </a:r>
              <a:endParaRPr/>
            </a:p>
          </p:txBody>
        </p:sp>
      </p:grpSp>
      <p:grpSp>
        <p:nvGrpSpPr>
          <p:cNvPr id="673" name="Google Shape;673;p58"/>
          <p:cNvGrpSpPr/>
          <p:nvPr/>
        </p:nvGrpSpPr>
        <p:grpSpPr>
          <a:xfrm>
            <a:off x="1971748" y="3936487"/>
            <a:ext cx="2902631" cy="624183"/>
            <a:chOff x="1932397" y="3859652"/>
            <a:chExt cx="2845975" cy="612000"/>
          </a:xfrm>
        </p:grpSpPr>
        <p:pic>
          <p:nvPicPr>
            <p:cNvPr descr="A picture containing object&#10;&#10;Description generated with very high confidence" id="674" name="Google Shape;674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58"/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2560E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Pipelines</a:t>
              </a:r>
              <a:endParaRPr sz="2040">
                <a:solidFill>
                  <a:srgbClr val="2560E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76" name="Google Shape;676;p58"/>
          <p:cNvGrpSpPr/>
          <p:nvPr/>
        </p:nvGrpSpPr>
        <p:grpSpPr>
          <a:xfrm>
            <a:off x="1966447" y="4906014"/>
            <a:ext cx="2907896" cy="624179"/>
            <a:chOff x="1927214" y="5856271"/>
            <a:chExt cx="2851158" cy="612000"/>
          </a:xfrm>
        </p:grpSpPr>
        <p:pic>
          <p:nvPicPr>
            <p:cNvPr id="677" name="Google Shape;677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p58"/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854CC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Test Plans</a:t>
              </a:r>
              <a:endParaRPr/>
            </a:p>
          </p:txBody>
        </p:sp>
      </p:grpSp>
      <p:grpSp>
        <p:nvGrpSpPr>
          <p:cNvPr id="679" name="Google Shape;679;p58"/>
          <p:cNvGrpSpPr/>
          <p:nvPr/>
        </p:nvGrpSpPr>
        <p:grpSpPr>
          <a:xfrm>
            <a:off x="794596" y="-1"/>
            <a:ext cx="550918" cy="6994525"/>
            <a:chOff x="778222" y="0"/>
            <a:chExt cx="540165" cy="6858000"/>
          </a:xfrm>
        </p:grpSpPr>
        <p:sp>
          <p:nvSpPr>
            <p:cNvPr id="680" name="Google Shape;680;p58"/>
            <p:cNvSpPr/>
            <p:nvPr/>
          </p:nvSpPr>
          <p:spPr>
            <a:xfrm>
              <a:off x="778222" y="0"/>
              <a:ext cx="540165" cy="6858000"/>
            </a:xfrm>
            <a:prstGeom prst="rect">
              <a:avLst/>
            </a:prstGeom>
            <a:solidFill>
              <a:srgbClr val="0878D4"/>
            </a:solidFill>
            <a:ln>
              <a:noFill/>
            </a:ln>
          </p:spPr>
          <p:txBody>
            <a:bodyPr anchorCtr="0" anchor="t" bIns="149200" lIns="186500" spcFirstLastPara="1" rIns="18650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4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81" name="Google Shape;681;p58"/>
            <p:cNvCxnSpPr>
              <a:stCxn id="680" idx="0"/>
              <a:endCxn id="680" idx="2"/>
            </p:cNvCxnSpPr>
            <p:nvPr/>
          </p:nvCxnSpPr>
          <p:spPr>
            <a:xfrm>
              <a:off x="1048305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682" name="Google Shape;682;p58"/>
          <p:cNvGrpSpPr/>
          <p:nvPr/>
        </p:nvGrpSpPr>
        <p:grpSpPr>
          <a:xfrm>
            <a:off x="601623" y="512645"/>
            <a:ext cx="969598" cy="969598"/>
            <a:chOff x="9232487" y="4471318"/>
            <a:chExt cx="950673" cy="950673"/>
          </a:xfrm>
        </p:grpSpPr>
        <p:sp>
          <p:nvSpPr>
            <p:cNvPr id="683" name="Google Shape;683;p58"/>
            <p:cNvSpPr/>
            <p:nvPr/>
          </p:nvSpPr>
          <p:spPr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lt1"/>
            </a:solidFill>
            <a:ln cap="flat" cmpd="sng" w="10775">
              <a:solidFill>
                <a:srgbClr val="0878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9125" lIns="186400" spcFirstLastPara="1" rIns="186400" wrap="square" tIns="149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9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9529027" y="4771367"/>
              <a:ext cx="357592" cy="350579"/>
            </a:xfrm>
            <a:custGeom>
              <a:rect b="b" l="l" r="r" t="t"/>
              <a:pathLst>
                <a:path extrusionOk="0" h="346" w="352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cap="flat" cmpd="sng" w="15875">
              <a:solidFill>
                <a:srgbClr val="0878D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675" lIns="91350" spcFirstLastPara="1" rIns="9135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32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685" name="Google Shape;685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6767" y="229930"/>
            <a:ext cx="5734429" cy="3584018"/>
          </a:xfrm>
          <a:prstGeom prst="rect">
            <a:avLst/>
          </a:prstGeom>
          <a:noFill/>
          <a:ln>
            <a:noFill/>
          </a:ln>
          <a:effectLst>
            <a:outerShdw blurRad="190500" sx="103000" rotWithShape="0" algn="ctr" sy="103000">
              <a:srgbClr val="000000">
                <a:alpha val="20000"/>
              </a:srgbClr>
            </a:outerShdw>
          </a:effectLst>
        </p:spPr>
      </p:pic>
      <p:sp>
        <p:nvSpPr>
          <p:cNvPr id="686" name="Google Shape;686;p58"/>
          <p:cNvSpPr txBox="1"/>
          <p:nvPr/>
        </p:nvSpPr>
        <p:spPr>
          <a:xfrm>
            <a:off x="6132194" y="3945719"/>
            <a:ext cx="5734500" cy="26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36"/>
              </a:spcBef>
              <a:spcAft>
                <a:spcPts val="0"/>
              </a:spcAft>
              <a:buClr>
                <a:srgbClr val="000000"/>
              </a:buClr>
              <a:buSzPts val="1836"/>
              <a:buFont typeface="Noto Sans Symbols"/>
              <a:buNone/>
            </a:pPr>
            <a:r>
              <a:rPr lang="en-US" sz="204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ilimitados repos de Git privados hospedados en la nube.</a:t>
            </a:r>
            <a:endParaRPr sz="204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36"/>
              </a:spcBef>
              <a:spcAft>
                <a:spcPts val="0"/>
              </a:spcAft>
              <a:buNone/>
            </a:pPr>
            <a:r>
              <a:rPr lang="en-US" sz="204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Soporte para cualquier repositorio Git</a:t>
            </a:r>
            <a:endParaRPr sz="204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36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36"/>
              </a:spcBef>
              <a:spcAft>
                <a:spcPts val="0"/>
              </a:spcAft>
              <a:buClr>
                <a:srgbClr val="000000"/>
              </a:buClr>
              <a:buSzPts val="1836"/>
              <a:buFont typeface="Noto Sans Symbols"/>
              <a:buNone/>
            </a:pPr>
            <a:r>
              <a:t/>
            </a:r>
            <a:endParaRPr sz="204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58"/>
          <p:cNvSpPr/>
          <p:nvPr/>
        </p:nvSpPr>
        <p:spPr>
          <a:xfrm>
            <a:off x="1884425" y="806250"/>
            <a:ext cx="3311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9125" lIns="186400" spcFirstLastPara="1" rIns="186400" wrap="square" tIns="149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72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DevOps</a:t>
            </a:r>
            <a:endParaRPr sz="3672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8" name="Google Shape;688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55379" y="6318250"/>
            <a:ext cx="11049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9"/>
          <p:cNvSpPr/>
          <p:nvPr/>
        </p:nvSpPr>
        <p:spPr>
          <a:xfrm rot="-5400000">
            <a:off x="4885490" y="3899313"/>
            <a:ext cx="796891" cy="698528"/>
          </a:xfrm>
          <a:prstGeom prst="triangle">
            <a:avLst>
              <a:gd fmla="val 50000" name="adj"/>
            </a:avLst>
          </a:prstGeom>
          <a:solidFill>
            <a:srgbClr val="0078D4"/>
          </a:solidFill>
          <a:ln>
            <a:noFill/>
          </a:ln>
        </p:spPr>
        <p:txBody>
          <a:bodyPr anchorCtr="0" anchor="t" bIns="149200" lIns="186500" spcFirstLastPara="1" rIns="186500" wrap="square" tIns="149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59"/>
          <p:cNvSpPr/>
          <p:nvPr/>
        </p:nvSpPr>
        <p:spPr>
          <a:xfrm>
            <a:off x="5579547" y="-1"/>
            <a:ext cx="6856046" cy="6994525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t" bIns="149200" lIns="186500" spcFirstLastPara="1" rIns="186500" wrap="square" tIns="149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96" name="Google Shape;696;p59"/>
          <p:cNvGrpSpPr/>
          <p:nvPr/>
        </p:nvGrpSpPr>
        <p:grpSpPr>
          <a:xfrm>
            <a:off x="1987074" y="1823464"/>
            <a:ext cx="2887305" cy="664123"/>
            <a:chOff x="1947424" y="1787873"/>
            <a:chExt cx="2830948" cy="651160"/>
          </a:xfrm>
        </p:grpSpPr>
        <p:pic>
          <p:nvPicPr>
            <p:cNvPr descr="A picture containing object&#10;&#10;Description generated with very high confidence" id="697" name="Google Shape;697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p59"/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00B29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Boards</a:t>
              </a:r>
              <a:endParaRPr sz="2040">
                <a:solidFill>
                  <a:srgbClr val="00B29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99" name="Google Shape;699;p59"/>
          <p:cNvGrpSpPr/>
          <p:nvPr/>
        </p:nvGrpSpPr>
        <p:grpSpPr>
          <a:xfrm>
            <a:off x="1971748" y="2918305"/>
            <a:ext cx="2902631" cy="624183"/>
            <a:chOff x="1932397" y="2861343"/>
            <a:chExt cx="2845975" cy="612000"/>
          </a:xfrm>
        </p:grpSpPr>
        <p:pic>
          <p:nvPicPr>
            <p:cNvPr descr="A picture containing stop, sign, outdoor, sitting&#10;&#10;Description generated with very high confidence" id="700" name="Google Shape;700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1" name="Google Shape;701;p59"/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D83B0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Repos</a:t>
              </a:r>
              <a:endParaRPr/>
            </a:p>
          </p:txBody>
        </p:sp>
      </p:grpSp>
      <p:grpSp>
        <p:nvGrpSpPr>
          <p:cNvPr id="702" name="Google Shape;702;p59"/>
          <p:cNvGrpSpPr/>
          <p:nvPr/>
        </p:nvGrpSpPr>
        <p:grpSpPr>
          <a:xfrm>
            <a:off x="1971748" y="3936487"/>
            <a:ext cx="2902631" cy="624183"/>
            <a:chOff x="1932397" y="3859652"/>
            <a:chExt cx="2845975" cy="612000"/>
          </a:xfrm>
        </p:grpSpPr>
        <p:pic>
          <p:nvPicPr>
            <p:cNvPr descr="A picture containing object&#10;&#10;Description generated with very high confidence" id="703" name="Google Shape;703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p59"/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2560E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Pipelines</a:t>
              </a:r>
              <a:endParaRPr sz="2040">
                <a:solidFill>
                  <a:srgbClr val="2560E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05" name="Google Shape;705;p59"/>
          <p:cNvGrpSpPr/>
          <p:nvPr/>
        </p:nvGrpSpPr>
        <p:grpSpPr>
          <a:xfrm>
            <a:off x="1966447" y="4906014"/>
            <a:ext cx="2907896" cy="624179"/>
            <a:chOff x="1927214" y="5856271"/>
            <a:chExt cx="2851158" cy="612000"/>
          </a:xfrm>
        </p:grpSpPr>
        <p:pic>
          <p:nvPicPr>
            <p:cNvPr id="706" name="Google Shape;706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59"/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854CC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Test Plans</a:t>
              </a:r>
              <a:endParaRPr/>
            </a:p>
          </p:txBody>
        </p:sp>
      </p:grpSp>
      <p:grpSp>
        <p:nvGrpSpPr>
          <p:cNvPr id="708" name="Google Shape;708;p59"/>
          <p:cNvGrpSpPr/>
          <p:nvPr/>
        </p:nvGrpSpPr>
        <p:grpSpPr>
          <a:xfrm>
            <a:off x="794596" y="-1"/>
            <a:ext cx="550918" cy="6994525"/>
            <a:chOff x="778222" y="0"/>
            <a:chExt cx="540165" cy="6858000"/>
          </a:xfrm>
        </p:grpSpPr>
        <p:sp>
          <p:nvSpPr>
            <p:cNvPr id="709" name="Google Shape;709;p59"/>
            <p:cNvSpPr/>
            <p:nvPr/>
          </p:nvSpPr>
          <p:spPr>
            <a:xfrm>
              <a:off x="778222" y="0"/>
              <a:ext cx="540165" cy="6858000"/>
            </a:xfrm>
            <a:prstGeom prst="rect">
              <a:avLst/>
            </a:prstGeom>
            <a:solidFill>
              <a:srgbClr val="0878D4"/>
            </a:solidFill>
            <a:ln>
              <a:noFill/>
            </a:ln>
          </p:spPr>
          <p:txBody>
            <a:bodyPr anchorCtr="0" anchor="t" bIns="149200" lIns="186500" spcFirstLastPara="1" rIns="18650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4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710" name="Google Shape;710;p59"/>
            <p:cNvCxnSpPr>
              <a:stCxn id="709" idx="0"/>
              <a:endCxn id="709" idx="2"/>
            </p:cNvCxnSpPr>
            <p:nvPr/>
          </p:nvCxnSpPr>
          <p:spPr>
            <a:xfrm>
              <a:off x="1048305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711" name="Google Shape;711;p59"/>
          <p:cNvGrpSpPr/>
          <p:nvPr/>
        </p:nvGrpSpPr>
        <p:grpSpPr>
          <a:xfrm>
            <a:off x="601623" y="512645"/>
            <a:ext cx="969598" cy="969598"/>
            <a:chOff x="9232487" y="4471318"/>
            <a:chExt cx="950673" cy="950673"/>
          </a:xfrm>
        </p:grpSpPr>
        <p:sp>
          <p:nvSpPr>
            <p:cNvPr id="712" name="Google Shape;712;p59"/>
            <p:cNvSpPr/>
            <p:nvPr/>
          </p:nvSpPr>
          <p:spPr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lt1"/>
            </a:solidFill>
            <a:ln cap="flat" cmpd="sng" w="10775">
              <a:solidFill>
                <a:srgbClr val="0878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9125" lIns="186400" spcFirstLastPara="1" rIns="186400" wrap="square" tIns="149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9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9529027" y="4771367"/>
              <a:ext cx="357592" cy="350579"/>
            </a:xfrm>
            <a:custGeom>
              <a:rect b="b" l="l" r="r" t="t"/>
              <a:pathLst>
                <a:path extrusionOk="0" h="346" w="352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cap="flat" cmpd="sng" w="15875">
              <a:solidFill>
                <a:srgbClr val="0878D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675" lIns="91350" spcFirstLastPara="1" rIns="9135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32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14" name="Google Shape;714;p59"/>
          <p:cNvSpPr txBox="1"/>
          <p:nvPr/>
        </p:nvSpPr>
        <p:spPr>
          <a:xfrm>
            <a:off x="6132193" y="4250519"/>
            <a:ext cx="5509685" cy="2689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36"/>
              </a:spcBef>
              <a:spcAft>
                <a:spcPts val="0"/>
              </a:spcAft>
              <a:buNone/>
            </a:pPr>
            <a:r>
              <a:rPr lang="en-US" sz="204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CI/CD capaz de funcionar en cualquier plataforma (macOS, Linux, Windows).</a:t>
            </a:r>
            <a:endParaRPr sz="204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36"/>
              </a:spcBef>
              <a:spcAft>
                <a:spcPts val="0"/>
              </a:spcAft>
              <a:buNone/>
            </a:pPr>
            <a:r>
              <a:rPr lang="en-US" sz="204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Cualquier lenguaje (Node.js, C#, Java, PHP).</a:t>
            </a:r>
            <a:endParaRPr sz="204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5" name="Google Shape;715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6767" y="229930"/>
            <a:ext cx="5734428" cy="3584018"/>
          </a:xfrm>
          <a:prstGeom prst="rect">
            <a:avLst/>
          </a:prstGeom>
          <a:noFill/>
          <a:ln>
            <a:noFill/>
          </a:ln>
          <a:effectLst>
            <a:outerShdw blurRad="190500" sx="103000" rotWithShape="0" algn="ctr" sy="103000">
              <a:srgbClr val="000000">
                <a:alpha val="20000"/>
              </a:srgbClr>
            </a:outerShdw>
          </a:effectLst>
        </p:spPr>
      </p:pic>
      <p:sp>
        <p:nvSpPr>
          <p:cNvPr id="716" name="Google Shape;716;p59"/>
          <p:cNvSpPr/>
          <p:nvPr/>
        </p:nvSpPr>
        <p:spPr>
          <a:xfrm>
            <a:off x="1884425" y="806250"/>
            <a:ext cx="3311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9125" lIns="186400" spcFirstLastPara="1" rIns="186400" wrap="square" tIns="149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72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DevOps</a:t>
            </a:r>
            <a:endParaRPr sz="3672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7" name="Google Shape;71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55379" y="6318250"/>
            <a:ext cx="11049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0"/>
          <p:cNvSpPr/>
          <p:nvPr/>
        </p:nvSpPr>
        <p:spPr>
          <a:xfrm rot="-5400000">
            <a:off x="4850214" y="4881977"/>
            <a:ext cx="796800" cy="698400"/>
          </a:xfrm>
          <a:prstGeom prst="triangle">
            <a:avLst>
              <a:gd fmla="val 50000" name="adj"/>
            </a:avLst>
          </a:prstGeom>
          <a:solidFill>
            <a:srgbClr val="0078D4"/>
          </a:solidFill>
          <a:ln>
            <a:noFill/>
          </a:ln>
        </p:spPr>
        <p:txBody>
          <a:bodyPr anchorCtr="0" anchor="t" bIns="149200" lIns="186500" spcFirstLastPara="1" rIns="186500" wrap="square" tIns="149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4" name="Google Shape;724;p60"/>
          <p:cNvSpPr/>
          <p:nvPr/>
        </p:nvSpPr>
        <p:spPr>
          <a:xfrm>
            <a:off x="5579547" y="-1"/>
            <a:ext cx="6856046" cy="6994525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t" bIns="149200" lIns="186500" spcFirstLastPara="1" rIns="186500" wrap="square" tIns="1492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4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25" name="Google Shape;725;p60"/>
          <p:cNvGrpSpPr/>
          <p:nvPr/>
        </p:nvGrpSpPr>
        <p:grpSpPr>
          <a:xfrm>
            <a:off x="1987074" y="1823464"/>
            <a:ext cx="2887305" cy="664123"/>
            <a:chOff x="1947424" y="1787873"/>
            <a:chExt cx="2830948" cy="651160"/>
          </a:xfrm>
        </p:grpSpPr>
        <p:pic>
          <p:nvPicPr>
            <p:cNvPr descr="A picture containing object&#10;&#10;Description generated with very high confidence" id="726" name="Google Shape;726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47424" y="1899033"/>
              <a:ext cx="540168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7" name="Google Shape;727;p60"/>
            <p:cNvSpPr txBox="1"/>
            <p:nvPr/>
          </p:nvSpPr>
          <p:spPr>
            <a:xfrm>
              <a:off x="2834372" y="1787873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00B29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Boards</a:t>
              </a:r>
              <a:endParaRPr sz="2040">
                <a:solidFill>
                  <a:srgbClr val="00B29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28" name="Google Shape;728;p60"/>
          <p:cNvGrpSpPr/>
          <p:nvPr/>
        </p:nvGrpSpPr>
        <p:grpSpPr>
          <a:xfrm>
            <a:off x="1971748" y="2918305"/>
            <a:ext cx="2902631" cy="624183"/>
            <a:chOff x="1932397" y="2861343"/>
            <a:chExt cx="2845975" cy="612000"/>
          </a:xfrm>
        </p:grpSpPr>
        <p:pic>
          <p:nvPicPr>
            <p:cNvPr descr="A picture containing stop, sign, outdoor, sitting&#10;&#10;Description generated with very high confidence" id="729" name="Google Shape;729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32397" y="2897342"/>
              <a:ext cx="540165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60"/>
            <p:cNvSpPr txBox="1"/>
            <p:nvPr/>
          </p:nvSpPr>
          <p:spPr>
            <a:xfrm>
              <a:off x="2834372" y="2861343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D83B0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Repos</a:t>
              </a:r>
              <a:endParaRPr/>
            </a:p>
          </p:txBody>
        </p:sp>
      </p:grpSp>
      <p:grpSp>
        <p:nvGrpSpPr>
          <p:cNvPr id="731" name="Google Shape;731;p60"/>
          <p:cNvGrpSpPr/>
          <p:nvPr/>
        </p:nvGrpSpPr>
        <p:grpSpPr>
          <a:xfrm>
            <a:off x="1971748" y="3936487"/>
            <a:ext cx="2902631" cy="624183"/>
            <a:chOff x="1932397" y="3859652"/>
            <a:chExt cx="2845975" cy="612000"/>
          </a:xfrm>
        </p:grpSpPr>
        <p:pic>
          <p:nvPicPr>
            <p:cNvPr descr="A picture containing object&#10;&#10;Description generated with very high confidence" id="732" name="Google Shape;732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32397" y="3895651"/>
              <a:ext cx="529800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3" name="Google Shape;733;p60"/>
            <p:cNvSpPr txBox="1"/>
            <p:nvPr/>
          </p:nvSpPr>
          <p:spPr>
            <a:xfrm>
              <a:off x="2834372" y="3859652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2560E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Pipelines</a:t>
              </a:r>
              <a:endParaRPr sz="2040">
                <a:solidFill>
                  <a:srgbClr val="2560E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734" name="Google Shape;734;p60"/>
          <p:cNvGrpSpPr/>
          <p:nvPr/>
        </p:nvGrpSpPr>
        <p:grpSpPr>
          <a:xfrm>
            <a:off x="1966447" y="4906014"/>
            <a:ext cx="2907896" cy="624179"/>
            <a:chOff x="1927214" y="5856271"/>
            <a:chExt cx="2851158" cy="612000"/>
          </a:xfrm>
        </p:grpSpPr>
        <p:pic>
          <p:nvPicPr>
            <p:cNvPr id="735" name="Google Shape;735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27214" y="5892271"/>
              <a:ext cx="540165" cy="5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60"/>
            <p:cNvSpPr txBox="1"/>
            <p:nvPr/>
          </p:nvSpPr>
          <p:spPr>
            <a:xfrm>
              <a:off x="2834372" y="5856271"/>
              <a:ext cx="1944000" cy="6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9200" lIns="0" spcFirstLastPara="1" rIns="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0">
                  <a:solidFill>
                    <a:srgbClr val="854CC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Test Plans</a:t>
              </a:r>
              <a:endParaRPr/>
            </a:p>
          </p:txBody>
        </p:sp>
      </p:grpSp>
      <p:grpSp>
        <p:nvGrpSpPr>
          <p:cNvPr id="737" name="Google Shape;737;p60"/>
          <p:cNvGrpSpPr/>
          <p:nvPr/>
        </p:nvGrpSpPr>
        <p:grpSpPr>
          <a:xfrm>
            <a:off x="794596" y="-1"/>
            <a:ext cx="550918" cy="6994525"/>
            <a:chOff x="778222" y="0"/>
            <a:chExt cx="540165" cy="6858000"/>
          </a:xfrm>
        </p:grpSpPr>
        <p:sp>
          <p:nvSpPr>
            <p:cNvPr id="738" name="Google Shape;738;p60"/>
            <p:cNvSpPr/>
            <p:nvPr/>
          </p:nvSpPr>
          <p:spPr>
            <a:xfrm>
              <a:off x="778222" y="0"/>
              <a:ext cx="540165" cy="6858000"/>
            </a:xfrm>
            <a:prstGeom prst="rect">
              <a:avLst/>
            </a:prstGeom>
            <a:solidFill>
              <a:srgbClr val="0878D4"/>
            </a:solidFill>
            <a:ln>
              <a:noFill/>
            </a:ln>
          </p:spPr>
          <p:txBody>
            <a:bodyPr anchorCtr="0" anchor="t" bIns="149200" lIns="186500" spcFirstLastPara="1" rIns="186500" wrap="square" tIns="149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4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739" name="Google Shape;739;p60"/>
            <p:cNvCxnSpPr>
              <a:stCxn id="738" idx="0"/>
              <a:endCxn id="738" idx="2"/>
            </p:cNvCxnSpPr>
            <p:nvPr/>
          </p:nvCxnSpPr>
          <p:spPr>
            <a:xfrm>
              <a:off x="1048305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740" name="Google Shape;740;p60"/>
          <p:cNvGrpSpPr/>
          <p:nvPr/>
        </p:nvGrpSpPr>
        <p:grpSpPr>
          <a:xfrm>
            <a:off x="601623" y="512645"/>
            <a:ext cx="969598" cy="969598"/>
            <a:chOff x="9232487" y="4471318"/>
            <a:chExt cx="950673" cy="950673"/>
          </a:xfrm>
        </p:grpSpPr>
        <p:sp>
          <p:nvSpPr>
            <p:cNvPr id="741" name="Google Shape;741;p60"/>
            <p:cNvSpPr/>
            <p:nvPr/>
          </p:nvSpPr>
          <p:spPr>
            <a:xfrm>
              <a:off x="9232487" y="4471318"/>
              <a:ext cx="950673" cy="950673"/>
            </a:xfrm>
            <a:prstGeom prst="ellipse">
              <a:avLst/>
            </a:prstGeom>
            <a:solidFill>
              <a:schemeClr val="lt1"/>
            </a:solidFill>
            <a:ln cap="flat" cmpd="sng" w="10775">
              <a:solidFill>
                <a:srgbClr val="0878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49125" lIns="186400" spcFirstLastPara="1" rIns="186400" wrap="square" tIns="149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9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9529027" y="4771367"/>
              <a:ext cx="357592" cy="350579"/>
            </a:xfrm>
            <a:custGeom>
              <a:rect b="b" l="l" r="r" t="t"/>
              <a:pathLst>
                <a:path extrusionOk="0" h="346" w="352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cap="flat" cmpd="sng" w="15875">
              <a:solidFill>
                <a:srgbClr val="0878D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675" lIns="91350" spcFirstLastPara="1" rIns="9135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32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743" name="Google Shape;743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66767" y="229931"/>
            <a:ext cx="5734428" cy="3584017"/>
          </a:xfrm>
          <a:prstGeom prst="rect">
            <a:avLst/>
          </a:prstGeom>
          <a:noFill/>
          <a:ln>
            <a:noFill/>
          </a:ln>
          <a:effectLst>
            <a:outerShdw blurRad="190500" sx="103000" rotWithShape="0" algn="ctr" sy="103000">
              <a:srgbClr val="000000">
                <a:alpha val="20000"/>
              </a:srgbClr>
            </a:outerShdw>
          </a:effectLst>
        </p:spPr>
      </p:pic>
      <p:sp>
        <p:nvSpPr>
          <p:cNvPr id="744" name="Google Shape;744;p60"/>
          <p:cNvSpPr txBox="1"/>
          <p:nvPr/>
        </p:nvSpPr>
        <p:spPr>
          <a:xfrm>
            <a:off x="6132194" y="4250519"/>
            <a:ext cx="5734429" cy="2689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36"/>
              </a:spcBef>
              <a:spcAft>
                <a:spcPts val="0"/>
              </a:spcAft>
              <a:buClr>
                <a:srgbClr val="000000"/>
              </a:buClr>
              <a:buSzPts val="1836"/>
              <a:buFont typeface="Noto Sans Symbols"/>
              <a:buNone/>
            </a:pPr>
            <a:r>
              <a:rPr lang="en-US" sz="204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Solución global de test, gestión de tests, exploración de los tests, que permitan empaquetar y preparar los despliegues con confianza</a:t>
            </a:r>
            <a:endParaRPr b="0" i="0" sz="204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1884425" y="806250"/>
            <a:ext cx="3311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9125" lIns="186400" spcFirstLastPara="1" rIns="186400" wrap="square" tIns="149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72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DevOps</a:t>
            </a:r>
            <a:endParaRPr sz="3672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46" name="Google Shape;746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55379" y="6318250"/>
            <a:ext cx="11049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/>
          <p:nvPr>
            <p:ph type="title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Quattrocento Sans"/>
              <a:buNone/>
            </a:pPr>
            <a:r>
              <a:rPr lang="en-US"/>
              <a:t>Demo:</a:t>
            </a:r>
            <a:br>
              <a:rPr lang="en-US"/>
            </a:br>
            <a:r>
              <a:rPr lang="en-US"/>
              <a:t>Azure DevOps</a:t>
            </a:r>
            <a:endParaRPr/>
          </a:p>
        </p:txBody>
      </p:sp>
      <p:pic>
        <p:nvPicPr>
          <p:cNvPr id="752" name="Google Shape;7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379" y="6318250"/>
            <a:ext cx="11049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2"/>
          <p:cNvSpPr txBox="1"/>
          <p:nvPr>
            <p:ph type="title"/>
          </p:nvPr>
        </p:nvSpPr>
        <p:spPr>
          <a:xfrm>
            <a:off x="3145562" y="1639212"/>
            <a:ext cx="6049336" cy="9178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</a:pPr>
            <a:r>
              <a:rPr lang="en-US"/>
              <a:t>Thank You!</a:t>
            </a:r>
            <a:endParaRPr/>
          </a:p>
        </p:txBody>
      </p:sp>
      <p:pic>
        <p:nvPicPr>
          <p:cNvPr id="758" name="Google Shape;75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50" y="40675"/>
            <a:ext cx="1457650" cy="14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5379" y="6318250"/>
            <a:ext cx="11049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/>
          <p:nvPr>
            <p:ph type="title"/>
          </p:nvPr>
        </p:nvSpPr>
        <p:spPr>
          <a:xfrm>
            <a:off x="465138" y="175579"/>
            <a:ext cx="11533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ES LA </a:t>
            </a:r>
            <a:r>
              <a:rPr lang="en-US"/>
              <a:t>INTEGRACIÓN</a:t>
            </a:r>
            <a:r>
              <a:rPr lang="en-US"/>
              <a:t> CONTINUA?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466" name="Google Shape;466;p47"/>
          <p:cNvSpPr txBox="1"/>
          <p:nvPr/>
        </p:nvSpPr>
        <p:spPr>
          <a:xfrm>
            <a:off x="699000" y="1987875"/>
            <a:ext cx="3943500" cy="27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6">
                <a:solidFill>
                  <a:srgbClr val="3C3C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 la práctica donde los desarrolladores fusionan regularmente sus cambios en el código en un repositorio.</a:t>
            </a:r>
            <a:endParaRPr sz="2400">
              <a:solidFill>
                <a:srgbClr val="3C3C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8">
              <a:solidFill>
                <a:srgbClr val="3C3C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7" name="Google Shape;467;p47"/>
          <p:cNvSpPr/>
          <p:nvPr/>
        </p:nvSpPr>
        <p:spPr>
          <a:xfrm>
            <a:off x="431225" y="1324723"/>
            <a:ext cx="8043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26" u="none" cap="none" strike="noStrike">
                <a:solidFill>
                  <a:srgbClr val="0078D7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b="0" i="0" sz="6526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8" name="Google Shape;468;p47"/>
          <p:cNvSpPr/>
          <p:nvPr/>
        </p:nvSpPr>
        <p:spPr>
          <a:xfrm>
            <a:off x="2556020" y="4233479"/>
            <a:ext cx="8001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26" u="none" cap="none" strike="noStrike">
                <a:solidFill>
                  <a:srgbClr val="0078D7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b="0" i="0" sz="6526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69" name="Google Shape;4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0" y="-21259"/>
            <a:ext cx="1239575" cy="66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838" y="1733750"/>
            <a:ext cx="5816375" cy="46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38" y="4325275"/>
            <a:ext cx="4537725" cy="26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5375" y="6327779"/>
            <a:ext cx="11049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 txBox="1"/>
          <p:nvPr>
            <p:ph type="title"/>
          </p:nvPr>
        </p:nvSpPr>
        <p:spPr>
          <a:xfrm>
            <a:off x="465138" y="175579"/>
            <a:ext cx="11533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ES LA INTEGRACIÓN CONTINUA?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762375" y="1504400"/>
            <a:ext cx="96522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6">
                <a:solidFill>
                  <a:srgbClr val="3C3C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</a:t>
            </a:r>
            <a:r>
              <a:rPr lang="en-US" sz="2856">
                <a:solidFill>
                  <a:srgbClr val="3C3C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integración</a:t>
            </a:r>
            <a:r>
              <a:rPr lang="en-US" sz="2856">
                <a:solidFill>
                  <a:srgbClr val="3C3C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continua es como el sexo en los </a:t>
            </a:r>
            <a:r>
              <a:rPr lang="en-US" sz="2856">
                <a:solidFill>
                  <a:srgbClr val="3C3C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jóvenes:</a:t>
            </a:r>
            <a:endParaRPr sz="2856">
              <a:solidFill>
                <a:srgbClr val="3C3C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6">
              <a:solidFill>
                <a:srgbClr val="3C3C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56">
              <a:solidFill>
                <a:srgbClr val="3C3C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8">
              <a:solidFill>
                <a:srgbClr val="3C3C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0" name="Google Shape;4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50" y="-21259"/>
            <a:ext cx="1239575" cy="66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25275"/>
            <a:ext cx="4537725" cy="26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8"/>
          <p:cNvSpPr txBox="1"/>
          <p:nvPr/>
        </p:nvSpPr>
        <p:spPr>
          <a:xfrm>
            <a:off x="764175" y="2361300"/>
            <a:ext cx="87144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6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Todo el mundo habla de él.</a:t>
            </a:r>
            <a:endParaRPr sz="2856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6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Todo el mundo piensa que todos lo están haciendo.</a:t>
            </a:r>
            <a:endParaRPr sz="2856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6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Así que todo el mundo dice que lo hace.</a:t>
            </a:r>
            <a:endParaRPr/>
          </a:p>
        </p:txBody>
      </p:sp>
      <p:pic>
        <p:nvPicPr>
          <p:cNvPr id="483" name="Google Shape;4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00" y="2583450"/>
            <a:ext cx="264025" cy="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00" y="3040650"/>
            <a:ext cx="264025" cy="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700" y="3574050"/>
            <a:ext cx="264025" cy="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5375" y="6327779"/>
            <a:ext cx="11049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"/>
          <p:cNvSpPr/>
          <p:nvPr/>
        </p:nvSpPr>
        <p:spPr>
          <a:xfrm>
            <a:off x="7604134" y="469642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9908810" y="223639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4" name="Google Shape;494;p49"/>
          <p:cNvSpPr/>
          <p:nvPr/>
        </p:nvSpPr>
        <p:spPr>
          <a:xfrm>
            <a:off x="7034439" y="4496351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5" name="Google Shape;495;p49"/>
          <p:cNvSpPr/>
          <p:nvPr/>
        </p:nvSpPr>
        <p:spPr>
          <a:xfrm>
            <a:off x="4716817" y="4845937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6" name="Google Shape;496;p49" title="Icon of a handshake"/>
          <p:cNvSpPr/>
          <p:nvPr/>
        </p:nvSpPr>
        <p:spPr>
          <a:xfrm>
            <a:off x="7192494" y="4666219"/>
            <a:ext cx="378824" cy="355192"/>
          </a:xfrm>
          <a:custGeom>
            <a:rect b="b" l="l" r="r" t="t"/>
            <a:pathLst>
              <a:path extrusionOk="0" h="3526" w="3762">
                <a:moveTo>
                  <a:pt x="401" y="1625"/>
                </a:moveTo>
                <a:cubicBezTo>
                  <a:pt x="56" y="1280"/>
                  <a:pt x="56" y="1280"/>
                  <a:pt x="56" y="1280"/>
                </a:cubicBezTo>
                <a:cubicBezTo>
                  <a:pt x="40" y="1264"/>
                  <a:pt x="40" y="1236"/>
                  <a:pt x="56" y="1220"/>
                </a:cubicBezTo>
                <a:cubicBezTo>
                  <a:pt x="1246" y="30"/>
                  <a:pt x="1246" y="30"/>
                  <a:pt x="1246" y="30"/>
                </a:cubicBezTo>
                <a:cubicBezTo>
                  <a:pt x="1262" y="14"/>
                  <a:pt x="1290" y="14"/>
                  <a:pt x="1306" y="30"/>
                </a:cubicBezTo>
                <a:cubicBezTo>
                  <a:pt x="1589" y="313"/>
                  <a:pt x="1589" y="313"/>
                  <a:pt x="1589" y="313"/>
                </a:cubicBezTo>
                <a:moveTo>
                  <a:pt x="104" y="1922"/>
                </a:moveTo>
                <a:cubicBezTo>
                  <a:pt x="0" y="2026"/>
                  <a:pt x="0" y="2194"/>
                  <a:pt x="104" y="2297"/>
                </a:cubicBezTo>
                <a:cubicBezTo>
                  <a:pt x="207" y="2401"/>
                  <a:pt x="375" y="2401"/>
                  <a:pt x="479" y="2297"/>
                </a:cubicBezTo>
                <a:cubicBezTo>
                  <a:pt x="698" y="2078"/>
                  <a:pt x="698" y="2078"/>
                  <a:pt x="698" y="2078"/>
                </a:cubicBezTo>
                <a:cubicBezTo>
                  <a:pt x="802" y="1974"/>
                  <a:pt x="802" y="1806"/>
                  <a:pt x="698" y="1703"/>
                </a:cubicBezTo>
                <a:cubicBezTo>
                  <a:pt x="595" y="1599"/>
                  <a:pt x="427" y="1599"/>
                  <a:pt x="323" y="1703"/>
                </a:cubicBezTo>
                <a:lnTo>
                  <a:pt x="104" y="1922"/>
                </a:lnTo>
                <a:close/>
                <a:moveTo>
                  <a:pt x="2479" y="2578"/>
                </a:moveTo>
                <a:cubicBezTo>
                  <a:pt x="2698" y="2797"/>
                  <a:pt x="2698" y="2797"/>
                  <a:pt x="2698" y="2797"/>
                </a:cubicBezTo>
                <a:cubicBezTo>
                  <a:pt x="2802" y="2901"/>
                  <a:pt x="2970" y="2901"/>
                  <a:pt x="3073" y="2797"/>
                </a:cubicBezTo>
                <a:cubicBezTo>
                  <a:pt x="3177" y="2694"/>
                  <a:pt x="3177" y="2526"/>
                  <a:pt x="3073" y="2422"/>
                </a:cubicBezTo>
                <a:cubicBezTo>
                  <a:pt x="2854" y="2203"/>
                  <a:pt x="2854" y="2203"/>
                  <a:pt x="2854" y="2203"/>
                </a:cubicBezTo>
                <a:moveTo>
                  <a:pt x="1714" y="3313"/>
                </a:moveTo>
                <a:cubicBezTo>
                  <a:pt x="1823" y="3422"/>
                  <a:pt x="1823" y="3422"/>
                  <a:pt x="1823" y="3422"/>
                </a:cubicBezTo>
                <a:cubicBezTo>
                  <a:pt x="1927" y="3526"/>
                  <a:pt x="2095" y="3526"/>
                  <a:pt x="2198" y="3422"/>
                </a:cubicBezTo>
                <a:cubicBezTo>
                  <a:pt x="2302" y="3319"/>
                  <a:pt x="2302" y="3151"/>
                  <a:pt x="2198" y="3047"/>
                </a:cubicBezTo>
                <a:cubicBezTo>
                  <a:pt x="2323" y="3172"/>
                  <a:pt x="2323" y="3172"/>
                  <a:pt x="2323" y="3172"/>
                </a:cubicBezTo>
                <a:cubicBezTo>
                  <a:pt x="2427" y="3276"/>
                  <a:pt x="2595" y="3276"/>
                  <a:pt x="2698" y="3172"/>
                </a:cubicBezTo>
                <a:cubicBezTo>
                  <a:pt x="2802" y="3069"/>
                  <a:pt x="2802" y="2901"/>
                  <a:pt x="2698" y="2797"/>
                </a:cubicBezTo>
                <a:cubicBezTo>
                  <a:pt x="2479" y="2578"/>
                  <a:pt x="2479" y="2578"/>
                  <a:pt x="2479" y="2578"/>
                </a:cubicBezTo>
                <a:moveTo>
                  <a:pt x="479" y="2297"/>
                </a:moveTo>
                <a:cubicBezTo>
                  <a:pt x="375" y="2401"/>
                  <a:pt x="375" y="2569"/>
                  <a:pt x="479" y="2672"/>
                </a:cubicBezTo>
                <a:cubicBezTo>
                  <a:pt x="582" y="2776"/>
                  <a:pt x="750" y="2776"/>
                  <a:pt x="854" y="2672"/>
                </a:cubicBezTo>
                <a:cubicBezTo>
                  <a:pt x="1073" y="2453"/>
                  <a:pt x="1073" y="2453"/>
                  <a:pt x="1073" y="2453"/>
                </a:cubicBezTo>
                <a:cubicBezTo>
                  <a:pt x="1177" y="2349"/>
                  <a:pt x="1177" y="2181"/>
                  <a:pt x="1073" y="2078"/>
                </a:cubicBezTo>
                <a:cubicBezTo>
                  <a:pt x="970" y="1974"/>
                  <a:pt x="802" y="1974"/>
                  <a:pt x="698" y="2078"/>
                </a:cubicBezTo>
                <a:lnTo>
                  <a:pt x="479" y="2297"/>
                </a:lnTo>
                <a:close/>
                <a:moveTo>
                  <a:pt x="854" y="2672"/>
                </a:moveTo>
                <a:cubicBezTo>
                  <a:pt x="750" y="2776"/>
                  <a:pt x="750" y="2944"/>
                  <a:pt x="854" y="3047"/>
                </a:cubicBezTo>
                <a:cubicBezTo>
                  <a:pt x="957" y="3151"/>
                  <a:pt x="1125" y="3151"/>
                  <a:pt x="1229" y="3047"/>
                </a:cubicBezTo>
                <a:cubicBezTo>
                  <a:pt x="1448" y="2828"/>
                  <a:pt x="1448" y="2828"/>
                  <a:pt x="1448" y="2828"/>
                </a:cubicBezTo>
                <a:cubicBezTo>
                  <a:pt x="1552" y="2724"/>
                  <a:pt x="1552" y="2556"/>
                  <a:pt x="1448" y="2453"/>
                </a:cubicBezTo>
                <a:cubicBezTo>
                  <a:pt x="1345" y="2349"/>
                  <a:pt x="1177" y="2349"/>
                  <a:pt x="1073" y="2453"/>
                </a:cubicBezTo>
                <a:lnTo>
                  <a:pt x="854" y="2672"/>
                </a:lnTo>
                <a:close/>
                <a:moveTo>
                  <a:pt x="1229" y="3047"/>
                </a:moveTo>
                <a:cubicBezTo>
                  <a:pt x="1125" y="3151"/>
                  <a:pt x="1125" y="3319"/>
                  <a:pt x="1229" y="3422"/>
                </a:cubicBezTo>
                <a:cubicBezTo>
                  <a:pt x="1332" y="3526"/>
                  <a:pt x="1500" y="3526"/>
                  <a:pt x="1604" y="3422"/>
                </a:cubicBezTo>
                <a:cubicBezTo>
                  <a:pt x="1823" y="3203"/>
                  <a:pt x="1823" y="3203"/>
                  <a:pt x="1823" y="3203"/>
                </a:cubicBezTo>
                <a:cubicBezTo>
                  <a:pt x="1927" y="3099"/>
                  <a:pt x="1927" y="2931"/>
                  <a:pt x="1823" y="2828"/>
                </a:cubicBezTo>
                <a:cubicBezTo>
                  <a:pt x="1720" y="2724"/>
                  <a:pt x="1552" y="2724"/>
                  <a:pt x="1448" y="2828"/>
                </a:cubicBezTo>
                <a:lnTo>
                  <a:pt x="1229" y="3047"/>
                </a:lnTo>
                <a:close/>
                <a:moveTo>
                  <a:pt x="3214" y="1813"/>
                </a:moveTo>
                <a:cubicBezTo>
                  <a:pt x="3746" y="1280"/>
                  <a:pt x="3746" y="1280"/>
                  <a:pt x="3746" y="1280"/>
                </a:cubicBezTo>
                <a:cubicBezTo>
                  <a:pt x="3762" y="1264"/>
                  <a:pt x="3762" y="1236"/>
                  <a:pt x="3746" y="1220"/>
                </a:cubicBezTo>
                <a:cubicBezTo>
                  <a:pt x="2526" y="0"/>
                  <a:pt x="2526" y="0"/>
                  <a:pt x="2526" y="0"/>
                </a:cubicBezTo>
                <a:cubicBezTo>
                  <a:pt x="2526" y="0"/>
                  <a:pt x="2526" y="0"/>
                  <a:pt x="2526" y="0"/>
                </a:cubicBezTo>
                <a:cubicBezTo>
                  <a:pt x="1436" y="363"/>
                  <a:pt x="1436" y="363"/>
                  <a:pt x="1436" y="363"/>
                </a:cubicBezTo>
                <a:cubicBezTo>
                  <a:pt x="1426" y="367"/>
                  <a:pt x="1417" y="375"/>
                  <a:pt x="1412" y="385"/>
                </a:cubicBezTo>
                <a:cubicBezTo>
                  <a:pt x="1057" y="1094"/>
                  <a:pt x="1057" y="1094"/>
                  <a:pt x="1057" y="1094"/>
                </a:cubicBezTo>
                <a:cubicBezTo>
                  <a:pt x="1037" y="1142"/>
                  <a:pt x="1026" y="1195"/>
                  <a:pt x="1026" y="1250"/>
                </a:cubicBezTo>
                <a:cubicBezTo>
                  <a:pt x="1026" y="1319"/>
                  <a:pt x="1054" y="1382"/>
                  <a:pt x="1099" y="1427"/>
                </a:cubicBezTo>
                <a:cubicBezTo>
                  <a:pt x="1144" y="1472"/>
                  <a:pt x="1207" y="1500"/>
                  <a:pt x="1276" y="1500"/>
                </a:cubicBezTo>
                <a:cubicBezTo>
                  <a:pt x="1483" y="1500"/>
                  <a:pt x="1651" y="1332"/>
                  <a:pt x="1651" y="1125"/>
                </a:cubicBezTo>
                <a:cubicBezTo>
                  <a:pt x="1651" y="918"/>
                  <a:pt x="1819" y="750"/>
                  <a:pt x="2026" y="750"/>
                </a:cubicBezTo>
                <a:cubicBezTo>
                  <a:pt x="2094" y="750"/>
                  <a:pt x="2162" y="771"/>
                  <a:pt x="2214" y="813"/>
                </a:cubicBezTo>
                <a:cubicBezTo>
                  <a:pt x="3448" y="2047"/>
                  <a:pt x="3448" y="2047"/>
                  <a:pt x="3448" y="2047"/>
                </a:cubicBezTo>
                <a:cubicBezTo>
                  <a:pt x="3553" y="2152"/>
                  <a:pt x="3552" y="2321"/>
                  <a:pt x="3446" y="2425"/>
                </a:cubicBezTo>
                <a:cubicBezTo>
                  <a:pt x="3341" y="2527"/>
                  <a:pt x="3174" y="2523"/>
                  <a:pt x="3071" y="2420"/>
                </a:cubicBezTo>
                <a:cubicBezTo>
                  <a:pt x="2854" y="2203"/>
                  <a:pt x="2854" y="2203"/>
                  <a:pt x="2854" y="2203"/>
                </a:cubicBez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7" name="Google Shape;497;p49" title="Icon of tall buildings"/>
          <p:cNvSpPr/>
          <p:nvPr/>
        </p:nvSpPr>
        <p:spPr>
          <a:xfrm>
            <a:off x="4896832" y="5011538"/>
            <a:ext cx="334898" cy="363723"/>
          </a:xfrm>
          <a:custGeom>
            <a:rect b="b" l="l" r="r" t="t"/>
            <a:pathLst>
              <a:path extrusionOk="0" h="429" w="395">
                <a:moveTo>
                  <a:pt x="299" y="151"/>
                </a:moveTo>
                <a:lnTo>
                  <a:pt x="299" y="429"/>
                </a:lnTo>
                <a:lnTo>
                  <a:pt x="242" y="429"/>
                </a:lnTo>
                <a:lnTo>
                  <a:pt x="242" y="333"/>
                </a:lnTo>
                <a:lnTo>
                  <a:pt x="181" y="333"/>
                </a:lnTo>
                <a:lnTo>
                  <a:pt x="181" y="429"/>
                </a:lnTo>
                <a:lnTo>
                  <a:pt x="121" y="429"/>
                </a:lnTo>
                <a:lnTo>
                  <a:pt x="121" y="151"/>
                </a:lnTo>
                <a:lnTo>
                  <a:pt x="211" y="151"/>
                </a:lnTo>
                <a:lnTo>
                  <a:pt x="299" y="151"/>
                </a:lnTo>
                <a:moveTo>
                  <a:pt x="211" y="151"/>
                </a:moveTo>
                <a:lnTo>
                  <a:pt x="211" y="92"/>
                </a:lnTo>
                <a:lnTo>
                  <a:pt x="0" y="92"/>
                </a:lnTo>
                <a:lnTo>
                  <a:pt x="0" y="429"/>
                </a:lnTo>
                <a:moveTo>
                  <a:pt x="395" y="429"/>
                </a:moveTo>
                <a:lnTo>
                  <a:pt x="395" y="123"/>
                </a:lnTo>
                <a:lnTo>
                  <a:pt x="268" y="0"/>
                </a:lnTo>
                <a:lnTo>
                  <a:pt x="268" y="151"/>
                </a:lnTo>
                <a:moveTo>
                  <a:pt x="62" y="151"/>
                </a:moveTo>
                <a:lnTo>
                  <a:pt x="56" y="151"/>
                </a:lnTo>
                <a:lnTo>
                  <a:pt x="56" y="155"/>
                </a:lnTo>
                <a:lnTo>
                  <a:pt x="62" y="155"/>
                </a:lnTo>
                <a:lnTo>
                  <a:pt x="62" y="151"/>
                </a:lnTo>
                <a:moveTo>
                  <a:pt x="62" y="211"/>
                </a:moveTo>
                <a:lnTo>
                  <a:pt x="56" y="211"/>
                </a:lnTo>
                <a:lnTo>
                  <a:pt x="56" y="217"/>
                </a:lnTo>
                <a:lnTo>
                  <a:pt x="62" y="217"/>
                </a:lnTo>
                <a:lnTo>
                  <a:pt x="62" y="211"/>
                </a:lnTo>
                <a:moveTo>
                  <a:pt x="62" y="271"/>
                </a:moveTo>
                <a:lnTo>
                  <a:pt x="56" y="271"/>
                </a:lnTo>
                <a:lnTo>
                  <a:pt x="56" y="277"/>
                </a:lnTo>
                <a:lnTo>
                  <a:pt x="62" y="277"/>
                </a:lnTo>
                <a:lnTo>
                  <a:pt x="62" y="271"/>
                </a:lnTo>
                <a:moveTo>
                  <a:pt x="62" y="332"/>
                </a:moveTo>
                <a:lnTo>
                  <a:pt x="56" y="332"/>
                </a:lnTo>
                <a:lnTo>
                  <a:pt x="56" y="337"/>
                </a:lnTo>
                <a:lnTo>
                  <a:pt x="62" y="337"/>
                </a:lnTo>
                <a:lnTo>
                  <a:pt x="62" y="332"/>
                </a:lnTo>
                <a:moveTo>
                  <a:pt x="62" y="392"/>
                </a:moveTo>
                <a:lnTo>
                  <a:pt x="56" y="392"/>
                </a:lnTo>
                <a:lnTo>
                  <a:pt x="56" y="397"/>
                </a:lnTo>
                <a:lnTo>
                  <a:pt x="62" y="397"/>
                </a:lnTo>
                <a:lnTo>
                  <a:pt x="62" y="392"/>
                </a:lnTo>
                <a:moveTo>
                  <a:pt x="182" y="211"/>
                </a:moveTo>
                <a:lnTo>
                  <a:pt x="177" y="211"/>
                </a:lnTo>
                <a:lnTo>
                  <a:pt x="177" y="217"/>
                </a:lnTo>
                <a:lnTo>
                  <a:pt x="182" y="217"/>
                </a:lnTo>
                <a:lnTo>
                  <a:pt x="182" y="211"/>
                </a:lnTo>
                <a:moveTo>
                  <a:pt x="182" y="273"/>
                </a:moveTo>
                <a:lnTo>
                  <a:pt x="177" y="273"/>
                </a:lnTo>
                <a:lnTo>
                  <a:pt x="177" y="277"/>
                </a:lnTo>
                <a:lnTo>
                  <a:pt x="182" y="277"/>
                </a:lnTo>
                <a:lnTo>
                  <a:pt x="182" y="273"/>
                </a:lnTo>
                <a:moveTo>
                  <a:pt x="243" y="211"/>
                </a:moveTo>
                <a:lnTo>
                  <a:pt x="237" y="211"/>
                </a:lnTo>
                <a:lnTo>
                  <a:pt x="237" y="217"/>
                </a:lnTo>
                <a:lnTo>
                  <a:pt x="243" y="217"/>
                </a:lnTo>
                <a:lnTo>
                  <a:pt x="243" y="211"/>
                </a:lnTo>
                <a:moveTo>
                  <a:pt x="243" y="273"/>
                </a:moveTo>
                <a:lnTo>
                  <a:pt x="237" y="273"/>
                </a:lnTo>
                <a:lnTo>
                  <a:pt x="237" y="277"/>
                </a:lnTo>
                <a:lnTo>
                  <a:pt x="243" y="277"/>
                </a:lnTo>
                <a:lnTo>
                  <a:pt x="243" y="273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8" name="Google Shape;498;p49" title="Icon of a chart made of vertical lines with a line tracing the top of each, turning into an arrow pointing up"/>
          <p:cNvSpPr/>
          <p:nvPr/>
        </p:nvSpPr>
        <p:spPr>
          <a:xfrm>
            <a:off x="11479744" y="829899"/>
            <a:ext cx="354614" cy="267459"/>
          </a:xfrm>
          <a:custGeom>
            <a:rect b="b" l="l" r="r" t="t"/>
            <a:pathLst>
              <a:path extrusionOk="0" h="4255" w="4770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" name="Google Shape;499;p49"/>
          <p:cNvSpPr/>
          <p:nvPr/>
        </p:nvSpPr>
        <p:spPr>
          <a:xfrm>
            <a:off x="8065835" y="3641151"/>
            <a:ext cx="185700" cy="185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0" name="Google Shape;500;p49"/>
          <p:cNvSpPr/>
          <p:nvPr/>
        </p:nvSpPr>
        <p:spPr>
          <a:xfrm>
            <a:off x="6797394" y="6552455"/>
            <a:ext cx="185700" cy="185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1" name="Google Shape;501;p49"/>
          <p:cNvSpPr txBox="1"/>
          <p:nvPr>
            <p:ph type="title"/>
          </p:nvPr>
        </p:nvSpPr>
        <p:spPr>
          <a:xfrm>
            <a:off x="457188" y="437042"/>
            <a:ext cx="11533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¿POR QUÉ ES NECESARIA LA INTEGRACIÓN CONTINUA?</a:t>
            </a:r>
            <a:endParaRPr sz="3500"/>
          </a:p>
        </p:txBody>
      </p:sp>
      <p:sp>
        <p:nvSpPr>
          <p:cNvPr id="502" name="Google Shape;502;p49"/>
          <p:cNvSpPr txBox="1"/>
          <p:nvPr/>
        </p:nvSpPr>
        <p:spPr>
          <a:xfrm>
            <a:off x="1006650" y="1496025"/>
            <a:ext cx="9981000" cy="54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Welinton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-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Está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corrigiendo errores en el proyecto </a:t>
            </a: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X</a:t>
            </a:r>
            <a:endParaRPr b="1" sz="1800">
              <a:solidFill>
                <a:srgbClr val="33333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Lucas-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Está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agregando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 nuevas funcionalidades al mismo proyecto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33333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Welinton</a:t>
            </a:r>
            <a:r>
              <a:rPr lang="en-US" sz="1800">
                <a:solidFill>
                  <a:srgbClr val="333333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- Termina y sube a producción sus cambió y se va pa su casa. (</a:t>
            </a:r>
            <a:r>
              <a:rPr b="1" lang="en-US" sz="1800">
                <a:solidFill>
                  <a:srgbClr val="333333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Todo funciona</a:t>
            </a:r>
            <a:r>
              <a:rPr lang="en-US" sz="1800">
                <a:solidFill>
                  <a:srgbClr val="333333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). Welinton metio mano! Qué eficaz es Welinton! 👏👏👏Bravo!!👏👏👏</a:t>
            </a:r>
            <a:endParaRPr sz="1800">
              <a:solidFill>
                <a:srgbClr val="333333"/>
              </a:solidFill>
              <a:highlight>
                <a:schemeClr val="l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33333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Lucas</a:t>
            </a:r>
            <a:r>
              <a:rPr lang="en-US" sz="1800">
                <a:solidFill>
                  <a:srgbClr val="333333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- Terminó la  nueva funcionalidad, agrega nuevas pruebas, corre todas las pruebas, sube sus cambios al repositorio y a hace el pase producción. WOW que eficiente es Lucas 👏👏👏Bravo!!👏👏👏.</a:t>
            </a:r>
            <a:endParaRPr sz="1800">
              <a:solidFill>
                <a:srgbClr val="333333"/>
              </a:solidFill>
              <a:highlight>
                <a:schemeClr val="l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33333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---sábado a las 3 de la mañana---</a:t>
            </a:r>
            <a:endParaRPr b="1" sz="1800">
              <a:solidFill>
                <a:srgbClr val="333333"/>
              </a:solidFill>
              <a:highlight>
                <a:schemeClr val="l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33333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Welinton- </a:t>
            </a:r>
            <a:r>
              <a:rPr lang="en-US" sz="1800">
                <a:solidFill>
                  <a:srgbClr val="333333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Comprueba que la aplicación está fallando por lo mismo y sube sus cambios otra vez a prod.</a:t>
            </a:r>
            <a:endParaRPr sz="1800">
              <a:solidFill>
                <a:srgbClr val="333333"/>
              </a:solidFill>
              <a:highlight>
                <a:schemeClr val="l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3" name="Google Shape;503;p49"/>
          <p:cNvSpPr txBox="1"/>
          <p:nvPr/>
        </p:nvSpPr>
        <p:spPr>
          <a:xfrm>
            <a:off x="950900" y="950500"/>
            <a:ext cx="113733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WELINTON Y LUCAS</a:t>
            </a:r>
            <a:r>
              <a:rPr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 son desarrolladores ambos trabajan para </a:t>
            </a:r>
            <a:r>
              <a:rPr b="1" lang="en-US" sz="2400">
                <a:latin typeface="Quattrocento Sans"/>
                <a:ea typeface="Quattrocento Sans"/>
                <a:cs typeface="Quattrocento Sans"/>
                <a:sym typeface="Quattrocento Sans"/>
              </a:rPr>
              <a:t>kagada corporation.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4" name="Google Shape;504;p49"/>
          <p:cNvSpPr/>
          <p:nvPr/>
        </p:nvSpPr>
        <p:spPr>
          <a:xfrm>
            <a:off x="10620928" y="6140698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5" name="Google Shape;505;p49" title="Icon of a dollar sign with an arrow around it pointing clockwise"/>
          <p:cNvSpPr/>
          <p:nvPr/>
        </p:nvSpPr>
        <p:spPr>
          <a:xfrm>
            <a:off x="10790771" y="6300881"/>
            <a:ext cx="355244" cy="374561"/>
          </a:xfrm>
          <a:custGeom>
            <a:rect b="b" l="l" r="r" t="t"/>
            <a:pathLst>
              <a:path extrusionOk="0" h="326" w="307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" name="Google Shape;506;p49" title="Icon of a device or computer network"/>
          <p:cNvSpPr/>
          <p:nvPr/>
        </p:nvSpPr>
        <p:spPr>
          <a:xfrm>
            <a:off x="9697491" y="3487499"/>
            <a:ext cx="311517" cy="324361"/>
          </a:xfrm>
          <a:custGeom>
            <a:rect b="b" l="l" r="r" t="t"/>
            <a:pathLst>
              <a:path extrusionOk="0" h="404" w="388">
                <a:moveTo>
                  <a:pt x="328" y="260"/>
                </a:moveTo>
                <a:lnTo>
                  <a:pt x="15" y="260"/>
                </a:lnTo>
                <a:lnTo>
                  <a:pt x="15" y="57"/>
                </a:lnTo>
                <a:lnTo>
                  <a:pt x="328" y="57"/>
                </a:lnTo>
                <a:lnTo>
                  <a:pt x="328" y="260"/>
                </a:lnTo>
                <a:moveTo>
                  <a:pt x="328" y="203"/>
                </a:moveTo>
                <a:lnTo>
                  <a:pt x="388" y="203"/>
                </a:lnTo>
                <a:lnTo>
                  <a:pt x="388" y="0"/>
                </a:lnTo>
                <a:lnTo>
                  <a:pt x="69" y="0"/>
                </a:lnTo>
                <a:lnTo>
                  <a:pt x="69" y="57"/>
                </a:lnTo>
                <a:moveTo>
                  <a:pt x="271" y="404"/>
                </a:moveTo>
                <a:lnTo>
                  <a:pt x="271" y="347"/>
                </a:lnTo>
                <a:lnTo>
                  <a:pt x="215" y="347"/>
                </a:lnTo>
                <a:lnTo>
                  <a:pt x="215" y="318"/>
                </a:lnTo>
                <a:lnTo>
                  <a:pt x="157" y="318"/>
                </a:lnTo>
                <a:lnTo>
                  <a:pt x="157" y="347"/>
                </a:lnTo>
                <a:lnTo>
                  <a:pt x="97" y="347"/>
                </a:lnTo>
                <a:lnTo>
                  <a:pt x="97" y="404"/>
                </a:lnTo>
                <a:lnTo>
                  <a:pt x="187" y="404"/>
                </a:lnTo>
                <a:lnTo>
                  <a:pt x="271" y="404"/>
                </a:lnTo>
                <a:moveTo>
                  <a:pt x="97" y="374"/>
                </a:moveTo>
                <a:lnTo>
                  <a:pt x="0" y="374"/>
                </a:lnTo>
                <a:moveTo>
                  <a:pt x="271" y="374"/>
                </a:moveTo>
                <a:lnTo>
                  <a:pt x="369" y="374"/>
                </a:lnTo>
                <a:moveTo>
                  <a:pt x="184" y="318"/>
                </a:moveTo>
                <a:lnTo>
                  <a:pt x="184" y="260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7" name="Google Shape;507;p49" title="Icon of a monitor"/>
          <p:cNvSpPr/>
          <p:nvPr/>
        </p:nvSpPr>
        <p:spPr>
          <a:xfrm>
            <a:off x="8302626" y="1570205"/>
            <a:ext cx="317131" cy="243046"/>
          </a:xfrm>
          <a:custGeom>
            <a:rect b="b" l="l" r="r" t="t"/>
            <a:pathLst>
              <a:path extrusionOk="0" h="187" w="244">
                <a:moveTo>
                  <a:pt x="244" y="68"/>
                </a:moveTo>
                <a:lnTo>
                  <a:pt x="244" y="151"/>
                </a:lnTo>
                <a:lnTo>
                  <a:pt x="0" y="151"/>
                </a:lnTo>
                <a:lnTo>
                  <a:pt x="0" y="0"/>
                </a:lnTo>
                <a:lnTo>
                  <a:pt x="244" y="0"/>
                </a:lnTo>
                <a:lnTo>
                  <a:pt x="244" y="68"/>
                </a:lnTo>
                <a:moveTo>
                  <a:pt x="122" y="151"/>
                </a:moveTo>
                <a:lnTo>
                  <a:pt x="122" y="187"/>
                </a:lnTo>
                <a:moveTo>
                  <a:pt x="73" y="187"/>
                </a:moveTo>
                <a:lnTo>
                  <a:pt x="171" y="187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" name="Google Shape;508;p49"/>
          <p:cNvSpPr/>
          <p:nvPr/>
        </p:nvSpPr>
        <p:spPr>
          <a:xfrm>
            <a:off x="11572685" y="4959918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9" name="Google Shape;509;p49" title="Icon of a server tower"/>
          <p:cNvSpPr/>
          <p:nvPr/>
        </p:nvSpPr>
        <p:spPr>
          <a:xfrm>
            <a:off x="11828381" y="5133082"/>
            <a:ext cx="183534" cy="348599"/>
          </a:xfrm>
          <a:custGeom>
            <a:rect b="b" l="l" r="r" t="t"/>
            <a:pathLst>
              <a:path extrusionOk="0" h="604" w="318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0" name="Google Shape;510;p49"/>
          <p:cNvSpPr/>
          <p:nvPr/>
        </p:nvSpPr>
        <p:spPr>
          <a:xfrm>
            <a:off x="10870160" y="3006931"/>
            <a:ext cx="185700" cy="185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1" name="Google Shape;511;p49"/>
          <p:cNvSpPr/>
          <p:nvPr/>
        </p:nvSpPr>
        <p:spPr>
          <a:xfrm>
            <a:off x="9183150" y="4284696"/>
            <a:ext cx="514362" cy="444961"/>
          </a:xfrm>
          <a:custGeom>
            <a:rect b="b" l="l" r="r" t="t"/>
            <a:pathLst>
              <a:path extrusionOk="0" h="302" w="349">
                <a:moveTo>
                  <a:pt x="0" y="148"/>
                </a:moveTo>
                <a:cubicBezTo>
                  <a:pt x="78" y="148"/>
                  <a:pt x="78" y="148"/>
                  <a:pt x="78" y="148"/>
                </a:cubicBezTo>
                <a:cubicBezTo>
                  <a:pt x="127" y="0"/>
                  <a:pt x="127" y="0"/>
                  <a:pt x="127" y="0"/>
                </a:cubicBezTo>
                <a:cubicBezTo>
                  <a:pt x="204" y="302"/>
                  <a:pt x="204" y="302"/>
                  <a:pt x="204" y="302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88" y="148"/>
                  <a:pt x="288" y="148"/>
                  <a:pt x="288" y="148"/>
                </a:cubicBezTo>
                <a:cubicBezTo>
                  <a:pt x="335" y="148"/>
                  <a:pt x="335" y="148"/>
                  <a:pt x="335" y="148"/>
                </a:cubicBezTo>
                <a:moveTo>
                  <a:pt x="335" y="148"/>
                </a:moveTo>
                <a:cubicBezTo>
                  <a:pt x="335" y="152"/>
                  <a:pt x="338" y="155"/>
                  <a:pt x="342" y="155"/>
                </a:cubicBezTo>
                <a:cubicBezTo>
                  <a:pt x="346" y="155"/>
                  <a:pt x="349" y="152"/>
                  <a:pt x="349" y="148"/>
                </a:cubicBezTo>
                <a:cubicBezTo>
                  <a:pt x="349" y="144"/>
                  <a:pt x="346" y="140"/>
                  <a:pt x="342" y="140"/>
                </a:cubicBezTo>
                <a:cubicBezTo>
                  <a:pt x="338" y="140"/>
                  <a:pt x="335" y="144"/>
                  <a:pt x="335" y="148"/>
                </a:cubicBezTo>
                <a:close/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4775" lIns="89575" spcFirstLastPara="1" rIns="89575" wrap="square" tIns="44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62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2" name="Google Shape;512;p49" title="Icon of a device or computer network"/>
          <p:cNvSpPr/>
          <p:nvPr/>
        </p:nvSpPr>
        <p:spPr>
          <a:xfrm>
            <a:off x="378141" y="2039699"/>
            <a:ext cx="311517" cy="324362"/>
          </a:xfrm>
          <a:custGeom>
            <a:rect b="b" l="l" r="r" t="t"/>
            <a:pathLst>
              <a:path extrusionOk="0" h="404" w="388">
                <a:moveTo>
                  <a:pt x="328" y="260"/>
                </a:moveTo>
                <a:lnTo>
                  <a:pt x="15" y="260"/>
                </a:lnTo>
                <a:lnTo>
                  <a:pt x="15" y="57"/>
                </a:lnTo>
                <a:lnTo>
                  <a:pt x="328" y="57"/>
                </a:lnTo>
                <a:lnTo>
                  <a:pt x="328" y="260"/>
                </a:lnTo>
                <a:moveTo>
                  <a:pt x="328" y="203"/>
                </a:moveTo>
                <a:lnTo>
                  <a:pt x="388" y="203"/>
                </a:lnTo>
                <a:lnTo>
                  <a:pt x="388" y="0"/>
                </a:lnTo>
                <a:lnTo>
                  <a:pt x="69" y="0"/>
                </a:lnTo>
                <a:lnTo>
                  <a:pt x="69" y="57"/>
                </a:lnTo>
                <a:moveTo>
                  <a:pt x="271" y="404"/>
                </a:moveTo>
                <a:lnTo>
                  <a:pt x="271" y="347"/>
                </a:lnTo>
                <a:lnTo>
                  <a:pt x="215" y="347"/>
                </a:lnTo>
                <a:lnTo>
                  <a:pt x="215" y="318"/>
                </a:lnTo>
                <a:lnTo>
                  <a:pt x="157" y="318"/>
                </a:lnTo>
                <a:lnTo>
                  <a:pt x="157" y="347"/>
                </a:lnTo>
                <a:lnTo>
                  <a:pt x="97" y="347"/>
                </a:lnTo>
                <a:lnTo>
                  <a:pt x="97" y="404"/>
                </a:lnTo>
                <a:lnTo>
                  <a:pt x="187" y="404"/>
                </a:lnTo>
                <a:lnTo>
                  <a:pt x="271" y="404"/>
                </a:lnTo>
                <a:moveTo>
                  <a:pt x="97" y="374"/>
                </a:moveTo>
                <a:lnTo>
                  <a:pt x="0" y="374"/>
                </a:lnTo>
                <a:moveTo>
                  <a:pt x="271" y="374"/>
                </a:moveTo>
                <a:lnTo>
                  <a:pt x="369" y="374"/>
                </a:lnTo>
                <a:moveTo>
                  <a:pt x="184" y="318"/>
                </a:moveTo>
                <a:lnTo>
                  <a:pt x="184" y="260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3" name="Google Shape;513;p49" title="Icon of a dollar sign with an arrow around it pointing clockwise"/>
          <p:cNvSpPr/>
          <p:nvPr/>
        </p:nvSpPr>
        <p:spPr>
          <a:xfrm>
            <a:off x="486484" y="4284706"/>
            <a:ext cx="355244" cy="374561"/>
          </a:xfrm>
          <a:custGeom>
            <a:rect b="b" l="l" r="r" t="t"/>
            <a:pathLst>
              <a:path extrusionOk="0" h="326" w="307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4" name="Google Shape;514;p49" title="Icon of a server tower"/>
          <p:cNvSpPr/>
          <p:nvPr/>
        </p:nvSpPr>
        <p:spPr>
          <a:xfrm>
            <a:off x="4297681" y="5973782"/>
            <a:ext cx="183534" cy="348599"/>
          </a:xfrm>
          <a:custGeom>
            <a:rect b="b" l="l" r="r" t="t"/>
            <a:pathLst>
              <a:path extrusionOk="0" h="604" w="318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15" name="Google Shape;5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375" y="6327779"/>
            <a:ext cx="11049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/>
          <p:nvPr/>
        </p:nvSpPr>
        <p:spPr>
          <a:xfrm>
            <a:off x="7604134" y="469642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2" name="Google Shape;522;p50"/>
          <p:cNvSpPr/>
          <p:nvPr/>
        </p:nvSpPr>
        <p:spPr>
          <a:xfrm>
            <a:off x="9908810" y="223639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" name="Google Shape;523;p50"/>
          <p:cNvSpPr/>
          <p:nvPr/>
        </p:nvSpPr>
        <p:spPr>
          <a:xfrm>
            <a:off x="10905776" y="1570190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" name="Google Shape;524;p50"/>
          <p:cNvSpPr/>
          <p:nvPr/>
        </p:nvSpPr>
        <p:spPr>
          <a:xfrm>
            <a:off x="6548559" y="4865665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" name="Google Shape;525;p50"/>
          <p:cNvSpPr/>
          <p:nvPr/>
        </p:nvSpPr>
        <p:spPr>
          <a:xfrm>
            <a:off x="10620928" y="6140698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6" name="Google Shape;526;p50" title="Icon of a folded map with a download symbol in the lower right corner"/>
          <p:cNvSpPr/>
          <p:nvPr/>
        </p:nvSpPr>
        <p:spPr>
          <a:xfrm>
            <a:off x="7972426" y="875762"/>
            <a:ext cx="415542" cy="339891"/>
          </a:xfrm>
          <a:custGeom>
            <a:rect b="b" l="l" r="r" t="t"/>
            <a:pathLst>
              <a:path extrusionOk="0" h="4084" w="4993">
                <a:moveTo>
                  <a:pt x="1290" y="0"/>
                </a:moveTo>
                <a:lnTo>
                  <a:pt x="1290" y="2794"/>
                </a:lnTo>
                <a:moveTo>
                  <a:pt x="4190" y="1666"/>
                </a:moveTo>
                <a:lnTo>
                  <a:pt x="4190" y="3277"/>
                </a:lnTo>
                <a:moveTo>
                  <a:pt x="3506" y="2754"/>
                </a:moveTo>
                <a:lnTo>
                  <a:pt x="4190" y="3438"/>
                </a:lnTo>
                <a:lnTo>
                  <a:pt x="4875" y="2754"/>
                </a:lnTo>
                <a:moveTo>
                  <a:pt x="4190" y="1344"/>
                </a:moveTo>
                <a:lnTo>
                  <a:pt x="4190" y="107"/>
                </a:lnTo>
                <a:lnTo>
                  <a:pt x="2901" y="537"/>
                </a:lnTo>
                <a:lnTo>
                  <a:pt x="1290" y="0"/>
                </a:lnTo>
                <a:lnTo>
                  <a:pt x="0" y="430"/>
                </a:lnTo>
                <a:lnTo>
                  <a:pt x="0" y="3225"/>
                </a:lnTo>
                <a:lnTo>
                  <a:pt x="1290" y="2794"/>
                </a:lnTo>
                <a:lnTo>
                  <a:pt x="2901" y="3332"/>
                </a:lnTo>
                <a:lnTo>
                  <a:pt x="2901" y="537"/>
                </a:lnTo>
                <a:moveTo>
                  <a:pt x="3385" y="4084"/>
                </a:moveTo>
                <a:lnTo>
                  <a:pt x="4993" y="4084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7" name="Google Shape;527;p50" title="Icon of a dollar sign with an arrow around it pointing clockwise"/>
          <p:cNvSpPr/>
          <p:nvPr/>
        </p:nvSpPr>
        <p:spPr>
          <a:xfrm>
            <a:off x="10790771" y="6300881"/>
            <a:ext cx="355244" cy="374561"/>
          </a:xfrm>
          <a:custGeom>
            <a:rect b="b" l="l" r="r" t="t"/>
            <a:pathLst>
              <a:path extrusionOk="0" h="326" w="307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8" name="Google Shape;528;p50" title="Icon of a device or computer network"/>
          <p:cNvSpPr/>
          <p:nvPr/>
        </p:nvSpPr>
        <p:spPr>
          <a:xfrm>
            <a:off x="6740191" y="5050899"/>
            <a:ext cx="311517" cy="324361"/>
          </a:xfrm>
          <a:custGeom>
            <a:rect b="b" l="l" r="r" t="t"/>
            <a:pathLst>
              <a:path extrusionOk="0" h="404" w="388">
                <a:moveTo>
                  <a:pt x="328" y="260"/>
                </a:moveTo>
                <a:lnTo>
                  <a:pt x="15" y="260"/>
                </a:lnTo>
                <a:lnTo>
                  <a:pt x="15" y="57"/>
                </a:lnTo>
                <a:lnTo>
                  <a:pt x="328" y="57"/>
                </a:lnTo>
                <a:lnTo>
                  <a:pt x="328" y="260"/>
                </a:lnTo>
                <a:moveTo>
                  <a:pt x="328" y="203"/>
                </a:moveTo>
                <a:lnTo>
                  <a:pt x="388" y="203"/>
                </a:lnTo>
                <a:lnTo>
                  <a:pt x="388" y="0"/>
                </a:lnTo>
                <a:lnTo>
                  <a:pt x="69" y="0"/>
                </a:lnTo>
                <a:lnTo>
                  <a:pt x="69" y="57"/>
                </a:lnTo>
                <a:moveTo>
                  <a:pt x="271" y="404"/>
                </a:moveTo>
                <a:lnTo>
                  <a:pt x="271" y="347"/>
                </a:lnTo>
                <a:lnTo>
                  <a:pt x="215" y="347"/>
                </a:lnTo>
                <a:lnTo>
                  <a:pt x="215" y="318"/>
                </a:lnTo>
                <a:lnTo>
                  <a:pt x="157" y="318"/>
                </a:lnTo>
                <a:lnTo>
                  <a:pt x="157" y="347"/>
                </a:lnTo>
                <a:lnTo>
                  <a:pt x="97" y="347"/>
                </a:lnTo>
                <a:lnTo>
                  <a:pt x="97" y="404"/>
                </a:lnTo>
                <a:lnTo>
                  <a:pt x="187" y="404"/>
                </a:lnTo>
                <a:lnTo>
                  <a:pt x="271" y="404"/>
                </a:lnTo>
                <a:moveTo>
                  <a:pt x="97" y="374"/>
                </a:moveTo>
                <a:lnTo>
                  <a:pt x="0" y="374"/>
                </a:lnTo>
                <a:moveTo>
                  <a:pt x="271" y="374"/>
                </a:moveTo>
                <a:lnTo>
                  <a:pt x="369" y="374"/>
                </a:lnTo>
                <a:moveTo>
                  <a:pt x="184" y="318"/>
                </a:moveTo>
                <a:lnTo>
                  <a:pt x="184" y="260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9" name="Google Shape;529;p50" title="Icon of a monitor"/>
          <p:cNvSpPr/>
          <p:nvPr/>
        </p:nvSpPr>
        <p:spPr>
          <a:xfrm>
            <a:off x="11094676" y="1796130"/>
            <a:ext cx="317131" cy="243046"/>
          </a:xfrm>
          <a:custGeom>
            <a:rect b="b" l="l" r="r" t="t"/>
            <a:pathLst>
              <a:path extrusionOk="0" h="187" w="244">
                <a:moveTo>
                  <a:pt x="244" y="68"/>
                </a:moveTo>
                <a:lnTo>
                  <a:pt x="244" y="151"/>
                </a:lnTo>
                <a:lnTo>
                  <a:pt x="0" y="151"/>
                </a:lnTo>
                <a:lnTo>
                  <a:pt x="0" y="0"/>
                </a:lnTo>
                <a:lnTo>
                  <a:pt x="244" y="0"/>
                </a:lnTo>
                <a:lnTo>
                  <a:pt x="244" y="68"/>
                </a:lnTo>
                <a:moveTo>
                  <a:pt x="122" y="151"/>
                </a:moveTo>
                <a:lnTo>
                  <a:pt x="122" y="187"/>
                </a:lnTo>
                <a:moveTo>
                  <a:pt x="73" y="187"/>
                </a:moveTo>
                <a:lnTo>
                  <a:pt x="171" y="187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" name="Google Shape;530;p50" title="Icon of a chart made of vertical lines with a line tracing the top of each, turning into an arrow pointing up"/>
          <p:cNvSpPr/>
          <p:nvPr/>
        </p:nvSpPr>
        <p:spPr>
          <a:xfrm>
            <a:off x="8688219" y="2269749"/>
            <a:ext cx="354614" cy="267459"/>
          </a:xfrm>
          <a:custGeom>
            <a:rect b="b" l="l" r="r" t="t"/>
            <a:pathLst>
              <a:path extrusionOk="0" h="4255" w="4770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50"/>
          <p:cNvSpPr/>
          <p:nvPr/>
        </p:nvSpPr>
        <p:spPr>
          <a:xfrm>
            <a:off x="11572685" y="4959918"/>
            <a:ext cx="694800" cy="69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50" title="Icon of a server tower"/>
          <p:cNvSpPr/>
          <p:nvPr/>
        </p:nvSpPr>
        <p:spPr>
          <a:xfrm>
            <a:off x="11828381" y="5133082"/>
            <a:ext cx="183534" cy="348599"/>
          </a:xfrm>
          <a:custGeom>
            <a:rect b="b" l="l" r="r" t="t"/>
            <a:pathLst>
              <a:path extrusionOk="0" h="604" w="318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cap="flat" cmpd="sng" w="19050">
            <a:solidFill>
              <a:srgbClr val="BFBFB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t" bIns="45675" lIns="91350" spcFirstLastPara="1" rIns="9135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98" u="none" cap="none" strike="noStrik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3" name="Google Shape;533;p50"/>
          <p:cNvSpPr/>
          <p:nvPr/>
        </p:nvSpPr>
        <p:spPr>
          <a:xfrm>
            <a:off x="10870160" y="3006931"/>
            <a:ext cx="185700" cy="1857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149150" lIns="186425" spcFirstLastPara="1" rIns="186425" wrap="square" tIns="149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39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4" name="Google Shape;534;p50"/>
          <p:cNvSpPr txBox="1"/>
          <p:nvPr>
            <p:ph type="title"/>
          </p:nvPr>
        </p:nvSpPr>
        <p:spPr>
          <a:xfrm>
            <a:off x="457188" y="437042"/>
            <a:ext cx="11533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¿POR QUÉ ES NECESARIA LA INTEGRACIÓN CONTINUA?</a:t>
            </a:r>
            <a:endParaRPr sz="3500"/>
          </a:p>
        </p:txBody>
      </p:sp>
      <p:sp>
        <p:nvSpPr>
          <p:cNvPr id="535" name="Google Shape;535;p50"/>
          <p:cNvSpPr txBox="1"/>
          <p:nvPr/>
        </p:nvSpPr>
        <p:spPr>
          <a:xfrm>
            <a:off x="2249175" y="2105600"/>
            <a:ext cx="3505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EL FUNCIONA AVECES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PARECE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60000"/>
              </a:lnSpc>
              <a:spcBef>
                <a:spcPts val="3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60000"/>
              </a:lnSpc>
              <a:spcBef>
                <a:spcPts val="3400"/>
              </a:spcBef>
              <a:spcAft>
                <a:spcPts val="340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36" name="Google Shape;5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0499"/>
            <a:ext cx="4160849" cy="24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0"/>
          <p:cNvSpPr txBox="1"/>
          <p:nvPr/>
        </p:nvSpPr>
        <p:spPr>
          <a:xfrm>
            <a:off x="5222025" y="3447500"/>
            <a:ext cx="3466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340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PERO </a:t>
            </a:r>
            <a:r>
              <a:rPr lang="en-US" sz="1800">
                <a:solidFill>
                  <a:srgbClr val="333333"/>
                </a:solidFill>
                <a:highlight>
                  <a:schemeClr val="lt1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AYER ESO TABA NITIDO!!!</a:t>
            </a:r>
            <a:endParaRPr sz="1800">
              <a:solidFill>
                <a:srgbClr val="333333"/>
              </a:solidFill>
              <a:highlight>
                <a:schemeClr val="lt1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8" name="Google Shape;538;p50"/>
          <p:cNvSpPr/>
          <p:nvPr/>
        </p:nvSpPr>
        <p:spPr>
          <a:xfrm>
            <a:off x="5380049" y="2242727"/>
            <a:ext cx="6948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26" u="none" cap="none" strike="noStrike">
                <a:solidFill>
                  <a:srgbClr val="0078D7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b="0" i="0" sz="6526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9" name="Google Shape;539;p50"/>
          <p:cNvSpPr/>
          <p:nvPr/>
        </p:nvSpPr>
        <p:spPr>
          <a:xfrm>
            <a:off x="1684345" y="1637744"/>
            <a:ext cx="8043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26" u="none" cap="none" strike="noStrike">
                <a:solidFill>
                  <a:srgbClr val="0078D7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b="0" i="0" sz="6526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0" name="Google Shape;540;p50"/>
          <p:cNvSpPr/>
          <p:nvPr/>
        </p:nvSpPr>
        <p:spPr>
          <a:xfrm>
            <a:off x="4688851" y="2934947"/>
            <a:ext cx="694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26" u="none" cap="none" strike="noStrike">
                <a:solidFill>
                  <a:srgbClr val="0078D7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b="0" i="0" sz="6526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1" name="Google Shape;5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650" y="2537204"/>
            <a:ext cx="3483558" cy="278684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0"/>
          <p:cNvSpPr/>
          <p:nvPr/>
        </p:nvSpPr>
        <p:spPr>
          <a:xfrm>
            <a:off x="8351849" y="3481102"/>
            <a:ext cx="6948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26" u="none" cap="none" strike="noStrike">
                <a:solidFill>
                  <a:srgbClr val="0078D7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b="0" i="0" sz="6526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3" name="Google Shape;5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5375" y="6327779"/>
            <a:ext cx="11049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/>
          <p:nvPr>
            <p:ph type="title"/>
          </p:nvPr>
        </p:nvSpPr>
        <p:spPr>
          <a:xfrm>
            <a:off x="788363" y="536554"/>
            <a:ext cx="11533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BENEFICIOS DE LA </a:t>
            </a:r>
            <a:r>
              <a:rPr lang="en-US"/>
              <a:t>INTEGRACIÓN</a:t>
            </a:r>
            <a:r>
              <a:rPr lang="en-US"/>
              <a:t> CONTINUA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550" name="Google Shape;5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575" y="1904754"/>
            <a:ext cx="2057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488" y="1904754"/>
            <a:ext cx="20574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9400" y="1904754"/>
            <a:ext cx="20574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1"/>
          <p:cNvSpPr txBox="1"/>
          <p:nvPr/>
        </p:nvSpPr>
        <p:spPr>
          <a:xfrm>
            <a:off x="560275" y="3394275"/>
            <a:ext cx="30000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127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D5C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Mejora la productividad de desarrollo.</a:t>
            </a:r>
            <a:endParaRPr sz="2000">
              <a:solidFill>
                <a:srgbClr val="1F3D5C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4" name="Google Shape;554;p51"/>
          <p:cNvSpPr txBox="1"/>
          <p:nvPr/>
        </p:nvSpPr>
        <p:spPr>
          <a:xfrm>
            <a:off x="4550925" y="3276350"/>
            <a:ext cx="30000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127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D5C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Encuentro y arreglo de los errores con mayor rapidez y facilidad.</a:t>
            </a:r>
            <a:endParaRPr sz="2000">
              <a:solidFill>
                <a:srgbClr val="1F3D5C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55" name="Google Shape;555;p51"/>
          <p:cNvSpPr txBox="1"/>
          <p:nvPr/>
        </p:nvSpPr>
        <p:spPr>
          <a:xfrm>
            <a:off x="8458225" y="3381375"/>
            <a:ext cx="30000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1270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F3D5C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Entregas de las actualizaciones con mayor rapidez.</a:t>
            </a:r>
            <a:endParaRPr sz="2000">
              <a:solidFill>
                <a:srgbClr val="1F3D5C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556" name="Google Shape;556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4400" y="4067925"/>
            <a:ext cx="3757223" cy="29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0850" y="1142254"/>
            <a:ext cx="3483558" cy="2786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55375" y="6327779"/>
            <a:ext cx="11049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 txBox="1"/>
          <p:nvPr>
            <p:ph type="title"/>
          </p:nvPr>
        </p:nvSpPr>
        <p:spPr>
          <a:xfrm>
            <a:off x="465138" y="404179"/>
            <a:ext cx="11533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ES EL </a:t>
            </a:r>
            <a:r>
              <a:rPr lang="en-US"/>
              <a:t>DESPLIEGUE</a:t>
            </a:r>
            <a:r>
              <a:rPr lang="en-US"/>
              <a:t> CONTINUO?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565" name="Google Shape;56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1200" y="4067925"/>
            <a:ext cx="3757223" cy="29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2"/>
          <p:cNvSpPr txBox="1"/>
          <p:nvPr/>
        </p:nvSpPr>
        <p:spPr>
          <a:xfrm>
            <a:off x="711123" y="1574502"/>
            <a:ext cx="37572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46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6">
                <a:solidFill>
                  <a:srgbClr val="3C3C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Subir a </a:t>
            </a:r>
            <a:r>
              <a:rPr lang="en-US" sz="2856">
                <a:solidFill>
                  <a:srgbClr val="3C3C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producción</a:t>
            </a:r>
            <a:r>
              <a:rPr lang="en-US" sz="2856">
                <a:solidFill>
                  <a:srgbClr val="3C3C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con todos los </a:t>
            </a:r>
            <a:r>
              <a:rPr lang="en-US" sz="2856">
                <a:solidFill>
                  <a:srgbClr val="3C3C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poderes</a:t>
            </a:r>
            <a:r>
              <a:rPr lang="en-US" sz="2856">
                <a:solidFill>
                  <a:srgbClr val="3C3C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400">
              <a:solidFill>
                <a:srgbClr val="3C3C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48">
              <a:solidFill>
                <a:srgbClr val="3C3C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7" name="Google Shape;567;p52"/>
          <p:cNvSpPr/>
          <p:nvPr/>
        </p:nvSpPr>
        <p:spPr>
          <a:xfrm>
            <a:off x="431220" y="943719"/>
            <a:ext cx="8043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26" u="none" cap="none" strike="noStrike">
                <a:solidFill>
                  <a:srgbClr val="0078D7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 b="0" i="0" sz="6526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8" name="Google Shape;568;p52"/>
          <p:cNvSpPr/>
          <p:nvPr/>
        </p:nvSpPr>
        <p:spPr>
          <a:xfrm>
            <a:off x="3989395" y="2403479"/>
            <a:ext cx="8001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26" u="none" cap="none" strike="noStrike">
                <a:solidFill>
                  <a:srgbClr val="0078D7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 b="0" i="0" sz="6526" u="none" cap="none" strike="noStrike">
              <a:solidFill>
                <a:srgbClr val="0078D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9" name="Google Shape;569;p52"/>
          <p:cNvSpPr txBox="1"/>
          <p:nvPr/>
        </p:nvSpPr>
        <p:spPr>
          <a:xfrm>
            <a:off x="839125" y="2603275"/>
            <a:ext cx="13680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- 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Alexis Mateo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0" name="Google Shape;570;p52"/>
          <p:cNvSpPr txBox="1"/>
          <p:nvPr/>
        </p:nvSpPr>
        <p:spPr>
          <a:xfrm>
            <a:off x="8537775" y="896075"/>
            <a:ext cx="31545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56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Ventajas:</a:t>
            </a:r>
            <a:endParaRPr sz="24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1" name="Google Shape;571;p52"/>
          <p:cNvSpPr txBox="1"/>
          <p:nvPr/>
        </p:nvSpPr>
        <p:spPr>
          <a:xfrm>
            <a:off x="6354775" y="1540375"/>
            <a:ext cx="5727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635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Velocidad.</a:t>
            </a:r>
            <a:endParaRPr sz="1800">
              <a:solidFill>
                <a:srgbClr val="222635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635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Productividad.</a:t>
            </a:r>
            <a:endParaRPr sz="1800">
              <a:solidFill>
                <a:srgbClr val="222635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635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Integrar el equipo y procesos con un solo </a:t>
            </a:r>
            <a:r>
              <a:rPr b="1" lang="en-US" sz="1800">
                <a:solidFill>
                  <a:schemeClr val="dk2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pipeline</a:t>
            </a:r>
            <a:r>
              <a:rPr lang="en-US" sz="1800">
                <a:solidFill>
                  <a:srgbClr val="222635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1800">
              <a:solidFill>
                <a:srgbClr val="222635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635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Los usuarios tienen mejoras y nuevas funciones en sus manos a menudo.</a:t>
            </a:r>
            <a:endParaRPr sz="1800">
              <a:solidFill>
                <a:srgbClr val="222635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635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2" name="Google Shape;57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923" y="4784500"/>
            <a:ext cx="4506755" cy="22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300" y="1669050"/>
            <a:ext cx="264025" cy="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300" y="2050050"/>
            <a:ext cx="264025" cy="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300" y="2431050"/>
            <a:ext cx="264025" cy="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300" y="2888250"/>
            <a:ext cx="264025" cy="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5375" y="6327779"/>
            <a:ext cx="11049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3"/>
          <p:cNvSpPr txBox="1"/>
          <p:nvPr>
            <p:ph type="title"/>
          </p:nvPr>
        </p:nvSpPr>
        <p:spPr>
          <a:xfrm>
            <a:off x="451638" y="449279"/>
            <a:ext cx="11533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ES UN PIPELINE?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t/>
            </a:r>
            <a:endParaRPr/>
          </a:p>
        </p:txBody>
      </p:sp>
      <p:pic>
        <p:nvPicPr>
          <p:cNvPr id="584" name="Google Shape;5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38" y="1881979"/>
            <a:ext cx="12131675" cy="254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700" y="4792675"/>
            <a:ext cx="2773387" cy="220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5375" y="6327779"/>
            <a:ext cx="11049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4"/>
          <p:cNvSpPr txBox="1"/>
          <p:nvPr>
            <p:ph type="title"/>
          </p:nvPr>
        </p:nvSpPr>
        <p:spPr>
          <a:xfrm>
            <a:off x="1455738" y="1166179"/>
            <a:ext cx="115332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74747"/>
                </a:solidFill>
                <a:highlight>
                  <a:srgbClr val="FFFFFF"/>
                </a:highlight>
              </a:rPr>
              <a:t>QUE ESTAMOS RESOLVIENDO CON ESTO?</a:t>
            </a:r>
            <a:endParaRPr>
              <a:solidFill>
                <a:srgbClr val="47474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7474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t/>
            </a:r>
            <a:endParaRPr>
              <a:solidFill>
                <a:srgbClr val="474747"/>
              </a:solidFill>
              <a:highlight>
                <a:srgbClr val="FFFFFF"/>
              </a:highlight>
            </a:endParaRPr>
          </a:p>
        </p:txBody>
      </p:sp>
      <p:pic>
        <p:nvPicPr>
          <p:cNvPr id="593" name="Google Shape;59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4350" y="4067925"/>
            <a:ext cx="3757223" cy="29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100" y="1802629"/>
            <a:ext cx="3483558" cy="2786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38" y="3830879"/>
            <a:ext cx="3684330" cy="316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5375" y="6327779"/>
            <a:ext cx="11049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Azure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zure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